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60" r:id="rId5"/>
    <p:sldId id="261" r:id="rId6"/>
    <p:sldId id="258" r:id="rId7"/>
    <p:sldId id="259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useTimings="0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4F6228"/>
    <a:srgbClr val="007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096" y="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4683A-D01A-4ECF-9696-F60941D6D4A7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A930-20DD-4B7E-AA0A-FD884D103B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6246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4683A-D01A-4ECF-9696-F60941D6D4A7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A930-20DD-4B7E-AA0A-FD884D103B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4202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4683A-D01A-4ECF-9696-F60941D6D4A7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A930-20DD-4B7E-AA0A-FD884D103B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5624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4683A-D01A-4ECF-9696-F60941D6D4A7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A930-20DD-4B7E-AA0A-FD884D103B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786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4683A-D01A-4ECF-9696-F60941D6D4A7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A930-20DD-4B7E-AA0A-FD884D103B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9626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4683A-D01A-4ECF-9696-F60941D6D4A7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A930-20DD-4B7E-AA0A-FD884D103B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545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4683A-D01A-4ECF-9696-F60941D6D4A7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A930-20DD-4B7E-AA0A-FD884D103B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047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4683A-D01A-4ECF-9696-F60941D6D4A7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A930-20DD-4B7E-AA0A-FD884D103B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8426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4683A-D01A-4ECF-9696-F60941D6D4A7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A930-20DD-4B7E-AA0A-FD884D103B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1113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4683A-D01A-4ECF-9696-F60941D6D4A7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A930-20DD-4B7E-AA0A-FD884D103B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9023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4683A-D01A-4ECF-9696-F60941D6D4A7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A930-20DD-4B7E-AA0A-FD884D103B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3120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  <a:alpha val="7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A4683A-D01A-4ECF-9696-F60941D6D4A7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AA930-20DD-4B7E-AA0A-FD884D103B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2530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20809" y="1268760"/>
            <a:ext cx="716093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Нестрогие неравенства</a:t>
            </a:r>
          </a:p>
          <a:p>
            <a:pPr algn="ctr"/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2276872"/>
            <a:ext cx="5307863" cy="20313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b="1" i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Инструкция: </a:t>
            </a:r>
          </a:p>
          <a:p>
            <a:r>
              <a:rPr lang="ru-RU" b="1" i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реши неравенство и выбери правильный ответ, </a:t>
            </a:r>
          </a:p>
          <a:p>
            <a:r>
              <a:rPr lang="ru-RU" b="1" i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щ</a:t>
            </a:r>
            <a:r>
              <a:rPr lang="ru-RU" b="1" i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елкнув по нему мышкой.</a:t>
            </a:r>
          </a:p>
          <a:p>
            <a:r>
              <a:rPr lang="ru-RU" b="1" i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Будь внимателен! Не торопись!</a:t>
            </a:r>
            <a:endParaRPr lang="ru-RU" b="1" i="1" cap="none" spc="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Скругленный прямоугольник 3">
            <a:hlinkClick r:id="" action="ppaction://macro?name=Start"/>
          </p:cNvPr>
          <p:cNvSpPr/>
          <p:nvPr/>
        </p:nvSpPr>
        <p:spPr>
          <a:xfrm>
            <a:off x="2051720" y="4221089"/>
            <a:ext cx="4824536" cy="126846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283968" y="4408741"/>
            <a:ext cx="24211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НАЧАТЬ</a:t>
            </a:r>
          </a:p>
        </p:txBody>
      </p:sp>
      <p:sp>
        <p:nvSpPr>
          <p:cNvPr id="15" name="Управляющая кнопка: далее 14">
            <a:hlinkClick r:id="" action="ppaction://macro?name=Module2.Start" highlightClick="1"/>
          </p:cNvPr>
          <p:cNvSpPr/>
          <p:nvPr/>
        </p:nvSpPr>
        <p:spPr>
          <a:xfrm>
            <a:off x="2267744" y="4509120"/>
            <a:ext cx="1728192" cy="822951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61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259632" y="836712"/>
            <a:ext cx="6480720" cy="1296144"/>
          </a:xfrm>
          <a:prstGeom prst="roundRect">
            <a:avLst/>
          </a:prstGeom>
          <a:solidFill>
            <a:srgbClr val="4F6228">
              <a:alpha val="72157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AutoShape 2" descr="4x плюс 5 больше или равно 6x минус 2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4x плюс 5 больше или равно 6x минус 2 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204751"/>
            <a:ext cx="3947125" cy="560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Группа 7"/>
          <p:cNvGrpSpPr/>
          <p:nvPr/>
        </p:nvGrpSpPr>
        <p:grpSpPr>
          <a:xfrm>
            <a:off x="1632693" y="3089439"/>
            <a:ext cx="2621149" cy="1182572"/>
            <a:chOff x="1632693" y="3089439"/>
            <a:chExt cx="2621149" cy="1182572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5" name="Wrong3">
              <a:hlinkClick r:id="" action="ppaction://macro?name=Wrong"/>
            </p:cNvPr>
            <p:cNvSpPr/>
            <p:nvPr/>
          </p:nvSpPr>
          <p:spPr>
            <a:xfrm>
              <a:off x="1691680" y="3089439"/>
              <a:ext cx="2520280" cy="1182572"/>
            </a:xfrm>
            <a:prstGeom prst="round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34" name="Picture 1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693" y="3386975"/>
              <a:ext cx="2621149" cy="587499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9" name="Группа 8"/>
          <p:cNvGrpSpPr/>
          <p:nvPr/>
        </p:nvGrpSpPr>
        <p:grpSpPr>
          <a:xfrm>
            <a:off x="4826759" y="3089439"/>
            <a:ext cx="2592288" cy="1152128"/>
            <a:chOff x="4826759" y="3089439"/>
            <a:chExt cx="2592288" cy="1152128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4" name="Corr">
              <a:hlinkClick r:id="" action="ppaction://macro?name=Corr"/>
            </p:cNvPr>
            <p:cNvSpPr/>
            <p:nvPr/>
          </p:nvSpPr>
          <p:spPr>
            <a:xfrm>
              <a:off x="4826759" y="3089439"/>
              <a:ext cx="2592288" cy="1152128"/>
            </a:xfrm>
            <a:prstGeom prst="round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35" name="Picture 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3506" y="3362268"/>
              <a:ext cx="2458794" cy="551109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1" name="Группа 10"/>
          <p:cNvGrpSpPr/>
          <p:nvPr/>
        </p:nvGrpSpPr>
        <p:grpSpPr>
          <a:xfrm>
            <a:off x="1619672" y="4653136"/>
            <a:ext cx="2592288" cy="1144963"/>
            <a:chOff x="1619672" y="4653136"/>
            <a:chExt cx="2592288" cy="1144963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2" name="Wrong1">
              <a:hlinkClick r:id="" action="ppaction://macro?name=Wrong"/>
            </p:cNvPr>
            <p:cNvSpPr/>
            <p:nvPr/>
          </p:nvSpPr>
          <p:spPr>
            <a:xfrm>
              <a:off x="1619672" y="4653136"/>
              <a:ext cx="2592288" cy="1144963"/>
            </a:xfrm>
            <a:prstGeom prst="round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36" name="Picture 1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693" y="5075605"/>
              <a:ext cx="2447861" cy="548659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2" name="Группа 11"/>
          <p:cNvGrpSpPr/>
          <p:nvPr/>
        </p:nvGrpSpPr>
        <p:grpSpPr>
          <a:xfrm>
            <a:off x="4860032" y="4653136"/>
            <a:ext cx="2520280" cy="1144964"/>
            <a:chOff x="4860032" y="4653136"/>
            <a:chExt cx="2520280" cy="1144964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3" name="Wrong2">
              <a:hlinkClick r:id="" action="ppaction://macro?name=Wrong"/>
            </p:cNvPr>
            <p:cNvSpPr/>
            <p:nvPr/>
          </p:nvSpPr>
          <p:spPr>
            <a:xfrm>
              <a:off x="4860032" y="4653136"/>
              <a:ext cx="2520280" cy="1144964"/>
            </a:xfrm>
            <a:prstGeom prst="round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37" name="Picture 1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4048" y="5013176"/>
              <a:ext cx="2331132" cy="522495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89384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rong1">
            <a:hlinkClick r:id="" action="ppaction://macro?name=Wrong"/>
          </p:cNvPr>
          <p:cNvSpPr/>
          <p:nvPr/>
        </p:nvSpPr>
        <p:spPr>
          <a:xfrm>
            <a:off x="1619672" y="4653136"/>
            <a:ext cx="2592288" cy="114496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/>
              <a:t>[−2; +∞)</a:t>
            </a:r>
          </a:p>
        </p:txBody>
      </p:sp>
      <p:sp>
        <p:nvSpPr>
          <p:cNvPr id="3" name="Wrong2">
            <a:hlinkClick r:id="" action="ppaction://macro?name=Wrong"/>
          </p:cNvPr>
          <p:cNvSpPr/>
          <p:nvPr/>
        </p:nvSpPr>
        <p:spPr>
          <a:xfrm>
            <a:off x="4860032" y="4653136"/>
            <a:ext cx="2520280" cy="11449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/>
              <a:t>(−∞; −0,4]</a:t>
            </a:r>
          </a:p>
        </p:txBody>
      </p:sp>
      <p:sp>
        <p:nvSpPr>
          <p:cNvPr id="4" name="Corr">
            <a:hlinkClick r:id="" action="ppaction://macro?name=Corr"/>
          </p:cNvPr>
          <p:cNvSpPr/>
          <p:nvPr/>
        </p:nvSpPr>
        <p:spPr>
          <a:xfrm>
            <a:off x="1691680" y="3104661"/>
            <a:ext cx="2592288" cy="11521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/>
              <a:t>(−∞; −2]</a:t>
            </a:r>
          </a:p>
        </p:txBody>
      </p:sp>
      <p:sp>
        <p:nvSpPr>
          <p:cNvPr id="5" name="Wrong3">
            <a:hlinkClick r:id="" action="ppaction://macro?name=Wrong"/>
          </p:cNvPr>
          <p:cNvSpPr/>
          <p:nvPr/>
        </p:nvSpPr>
        <p:spPr>
          <a:xfrm>
            <a:off x="4829980" y="3104661"/>
            <a:ext cx="2520280" cy="11825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smtClean="0"/>
              <a:t>[−0,4; +∞)</a:t>
            </a:r>
          </a:p>
          <a:p>
            <a:pPr algn="ctr"/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259632" y="836712"/>
            <a:ext cx="6480720" cy="1296144"/>
          </a:xfrm>
          <a:prstGeom prst="roundRect">
            <a:avLst/>
          </a:prstGeom>
          <a:solidFill>
            <a:srgbClr val="4F6228">
              <a:alpha val="72157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204751"/>
            <a:ext cx="4093808" cy="560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84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043608" y="908720"/>
            <a:ext cx="6480720" cy="1296144"/>
          </a:xfrm>
          <a:prstGeom prst="roundRect">
            <a:avLst/>
          </a:prstGeom>
          <a:solidFill>
            <a:srgbClr val="4F6228">
              <a:alpha val="72157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27" r="4802"/>
          <a:stretch/>
        </p:blipFill>
        <p:spPr bwMode="auto">
          <a:xfrm>
            <a:off x="2066192" y="1257709"/>
            <a:ext cx="4343401" cy="598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2" name="Группа 11"/>
          <p:cNvGrpSpPr/>
          <p:nvPr/>
        </p:nvGrpSpPr>
        <p:grpSpPr>
          <a:xfrm>
            <a:off x="4860032" y="4699439"/>
            <a:ext cx="2592288" cy="1152128"/>
            <a:chOff x="4860032" y="4699439"/>
            <a:chExt cx="2592288" cy="1152128"/>
          </a:xfrm>
        </p:grpSpPr>
        <p:sp>
          <p:nvSpPr>
            <p:cNvPr id="4" name="Corr">
              <a:hlinkClick r:id="" action="ppaction://macro?name=Corr"/>
            </p:cNvPr>
            <p:cNvSpPr/>
            <p:nvPr/>
          </p:nvSpPr>
          <p:spPr>
            <a:xfrm>
              <a:off x="4860032" y="4699439"/>
              <a:ext cx="2592288" cy="1152128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0032" y="4978574"/>
              <a:ext cx="2520280" cy="5938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7" name="Группа 6"/>
          <p:cNvGrpSpPr/>
          <p:nvPr/>
        </p:nvGrpSpPr>
        <p:grpSpPr>
          <a:xfrm>
            <a:off x="1691680" y="3089439"/>
            <a:ext cx="2520280" cy="1182572"/>
            <a:chOff x="1691680" y="3089439"/>
            <a:chExt cx="2520280" cy="1182572"/>
          </a:xfrm>
        </p:grpSpPr>
        <p:sp>
          <p:nvSpPr>
            <p:cNvPr id="5" name="Wrong3">
              <a:hlinkClick r:id="" action="ppaction://macro?name=Wrong"/>
            </p:cNvPr>
            <p:cNvSpPr/>
            <p:nvPr/>
          </p:nvSpPr>
          <p:spPr>
            <a:xfrm>
              <a:off x="1691680" y="3089439"/>
              <a:ext cx="2520280" cy="1182572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680" y="3471350"/>
              <a:ext cx="2520280" cy="5938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0" name="Группа 9"/>
          <p:cNvGrpSpPr/>
          <p:nvPr/>
        </p:nvGrpSpPr>
        <p:grpSpPr>
          <a:xfrm>
            <a:off x="4788607" y="3088766"/>
            <a:ext cx="2591705" cy="1144964"/>
            <a:chOff x="4788607" y="3088766"/>
            <a:chExt cx="2591705" cy="1144964"/>
          </a:xfrm>
        </p:grpSpPr>
        <p:sp>
          <p:nvSpPr>
            <p:cNvPr id="3" name="Wrong2">
              <a:hlinkClick r:id="" action="ppaction://macro?name=Wrong"/>
            </p:cNvPr>
            <p:cNvSpPr/>
            <p:nvPr/>
          </p:nvSpPr>
          <p:spPr>
            <a:xfrm>
              <a:off x="4860032" y="3088766"/>
              <a:ext cx="2520280" cy="114496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607" y="3471349"/>
              <a:ext cx="2520280" cy="5938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1" name="Группа 10"/>
          <p:cNvGrpSpPr/>
          <p:nvPr/>
        </p:nvGrpSpPr>
        <p:grpSpPr>
          <a:xfrm>
            <a:off x="1619672" y="4653136"/>
            <a:ext cx="2592288" cy="1144963"/>
            <a:chOff x="1619672" y="4653136"/>
            <a:chExt cx="2592288" cy="1144963"/>
          </a:xfrm>
        </p:grpSpPr>
        <p:sp>
          <p:nvSpPr>
            <p:cNvPr id="2" name="Wrong1">
              <a:hlinkClick r:id="" action="ppaction://macro?name=Wrong"/>
            </p:cNvPr>
            <p:cNvSpPr/>
            <p:nvPr/>
          </p:nvSpPr>
          <p:spPr>
            <a:xfrm>
              <a:off x="1619672" y="4653136"/>
              <a:ext cx="2592288" cy="1144963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332" y="4978574"/>
              <a:ext cx="2520280" cy="5938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6739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259632" y="836712"/>
            <a:ext cx="6480720" cy="1296144"/>
          </a:xfrm>
          <a:prstGeom prst="roundRect">
            <a:avLst/>
          </a:prstGeom>
          <a:solidFill>
            <a:srgbClr val="4F6228">
              <a:alpha val="72157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185" y="1200990"/>
            <a:ext cx="4689614" cy="598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 descr=" левая квадратная скобка минус 3,3; плюс бесконечность правая круглая скобка 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136525"/>
            <a:ext cx="809625" cy="18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Группа 11"/>
          <p:cNvGrpSpPr/>
          <p:nvPr/>
        </p:nvGrpSpPr>
        <p:grpSpPr>
          <a:xfrm>
            <a:off x="4826759" y="3089439"/>
            <a:ext cx="2592288" cy="1152128"/>
            <a:chOff x="4826759" y="3089439"/>
            <a:chExt cx="2592288" cy="1152128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4" name="Corr">
              <a:hlinkClick r:id="" action="ppaction://macro?name=Corr"/>
            </p:cNvPr>
            <p:cNvSpPr/>
            <p:nvPr/>
          </p:nvSpPr>
          <p:spPr>
            <a:xfrm>
              <a:off x="4826759" y="3089439"/>
              <a:ext cx="2592288" cy="1152128"/>
            </a:xfrm>
            <a:prstGeom prst="round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4048" y="3442600"/>
              <a:ext cx="2038350" cy="47625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7" name="Группа 6"/>
          <p:cNvGrpSpPr/>
          <p:nvPr/>
        </p:nvGrpSpPr>
        <p:grpSpPr>
          <a:xfrm>
            <a:off x="1691680" y="3089439"/>
            <a:ext cx="2520280" cy="1182572"/>
            <a:chOff x="1691680" y="3089439"/>
            <a:chExt cx="2520280" cy="1182572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5" name="Wrong3">
              <a:hlinkClick r:id="" action="ppaction://macro?name=Wrong"/>
            </p:cNvPr>
            <p:cNvSpPr/>
            <p:nvPr/>
          </p:nvSpPr>
          <p:spPr>
            <a:xfrm>
              <a:off x="1691680" y="3089439"/>
              <a:ext cx="2520280" cy="1182572"/>
            </a:xfrm>
            <a:prstGeom prst="round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58" name="Picture 1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2853" y="3442600"/>
              <a:ext cx="1685925" cy="47625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3" name="Группа 12"/>
          <p:cNvGrpSpPr/>
          <p:nvPr/>
        </p:nvGrpSpPr>
        <p:grpSpPr>
          <a:xfrm>
            <a:off x="1619672" y="4653136"/>
            <a:ext cx="2592288" cy="1144963"/>
            <a:chOff x="1619672" y="4653136"/>
            <a:chExt cx="2592288" cy="1144963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2" name="Wrong1">
              <a:hlinkClick r:id="" action="ppaction://macro?name=Wrong"/>
            </p:cNvPr>
            <p:cNvSpPr/>
            <p:nvPr/>
          </p:nvSpPr>
          <p:spPr>
            <a:xfrm>
              <a:off x="1619672" y="4653136"/>
              <a:ext cx="2592288" cy="1144963"/>
            </a:xfrm>
            <a:prstGeom prst="round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59" name="Picture 1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2852" y="4987492"/>
              <a:ext cx="1685925" cy="47625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4" name="Группа 13"/>
          <p:cNvGrpSpPr/>
          <p:nvPr/>
        </p:nvGrpSpPr>
        <p:grpSpPr>
          <a:xfrm>
            <a:off x="4860032" y="4653136"/>
            <a:ext cx="2520280" cy="1144964"/>
            <a:chOff x="4860032" y="4653136"/>
            <a:chExt cx="2520280" cy="1144964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3" name="Wrong2">
              <a:hlinkClick r:id="" action="ppaction://macro?name=Wrong"/>
            </p:cNvPr>
            <p:cNvSpPr/>
            <p:nvPr/>
          </p:nvSpPr>
          <p:spPr>
            <a:xfrm>
              <a:off x="4860032" y="4653136"/>
              <a:ext cx="2520280" cy="1144964"/>
            </a:xfrm>
            <a:prstGeom prst="round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60" name="Picture 1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4048" y="4987493"/>
              <a:ext cx="2038350" cy="47625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88988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439652" y="1484784"/>
            <a:ext cx="6120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Все задания выполнены</a:t>
            </a:r>
            <a:r>
              <a:rPr lang="en-US" sz="3600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!</a:t>
            </a:r>
            <a:endParaRPr lang="ru-RU" sz="3600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1331640" y="3789040"/>
            <a:ext cx="6480720" cy="1296144"/>
            <a:chOff x="1331640" y="3789040"/>
            <a:chExt cx="6480720" cy="1296144"/>
          </a:xfrm>
        </p:grpSpPr>
        <p:sp>
          <p:nvSpPr>
            <p:cNvPr id="8" name="Скругленный прямоугольник 7">
              <a:hlinkClick r:id="" action="ppaction://macro?name=Result"/>
            </p:cNvPr>
            <p:cNvSpPr/>
            <p:nvPr/>
          </p:nvSpPr>
          <p:spPr>
            <a:xfrm>
              <a:off x="1331640" y="3789040"/>
              <a:ext cx="6480720" cy="1296144"/>
            </a:xfrm>
            <a:prstGeom prst="roundRect">
              <a:avLst/>
            </a:prstGeom>
            <a:solidFill>
              <a:srgbClr val="00B050">
                <a:alpha val="52157"/>
              </a:srgb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TextBox 8">
              <a:hlinkClick r:id="" action="ppaction://macro?name=Result"/>
            </p:cNvPr>
            <p:cNvSpPr txBox="1"/>
            <p:nvPr/>
          </p:nvSpPr>
          <p:spPr>
            <a:xfrm>
              <a:off x="2267744" y="4221088"/>
              <a:ext cx="489654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solidFill>
                    <a:schemeClr val="bg1"/>
                  </a:solidFill>
                </a:rPr>
                <a:t>Проверить результаты</a:t>
              </a:r>
              <a:endParaRPr lang="ru-RU" sz="32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3691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47664" y="1196752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Верных ответов</a:t>
            </a:r>
            <a:endParaRPr lang="ru-RU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620919" y="24208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Неверных ответов</a:t>
            </a:r>
            <a:endParaRPr lang="ru-RU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617471" y="3645024"/>
            <a:ext cx="3530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Процент выполнения</a:t>
            </a:r>
            <a:endParaRPr lang="ru-RU" sz="2800" b="1" dirty="0"/>
          </a:p>
        </p:txBody>
      </p:sp>
      <p:sp>
        <p:nvSpPr>
          <p:cNvPr id="12" name="Msg">
            <a:hlinkClick r:id="" action="ppaction://macro?name=Start"/>
          </p:cNvPr>
          <p:cNvSpPr/>
          <p:nvPr/>
        </p:nvSpPr>
        <p:spPr>
          <a:xfrm>
            <a:off x="1547664" y="4653137"/>
            <a:ext cx="4176464" cy="70691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/>
              <a:t>Тебе нужно еще поработать над этой темой!</a:t>
            </a:r>
            <a:endParaRPr lang="ru-RU" dirty="0"/>
          </a:p>
        </p:txBody>
      </p:sp>
      <p:sp>
        <p:nvSpPr>
          <p:cNvPr id="13" name="CorrA"/>
          <p:cNvSpPr/>
          <p:nvPr/>
        </p:nvSpPr>
        <p:spPr>
          <a:xfrm>
            <a:off x="5528142" y="1273696"/>
            <a:ext cx="1080120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/>
              <a:t>4</a:t>
            </a:r>
            <a:endParaRPr lang="ru-RU" dirty="0"/>
          </a:p>
        </p:txBody>
      </p:sp>
      <p:sp>
        <p:nvSpPr>
          <p:cNvPr id="14" name="WrongA"/>
          <p:cNvSpPr/>
          <p:nvPr/>
        </p:nvSpPr>
        <p:spPr>
          <a:xfrm>
            <a:off x="5528142" y="2506403"/>
            <a:ext cx="1080120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/>
              <a:t>1</a:t>
            </a:r>
            <a:endParaRPr lang="ru-RU" dirty="0"/>
          </a:p>
        </p:txBody>
      </p:sp>
      <p:sp>
        <p:nvSpPr>
          <p:cNvPr id="15" name="Res"/>
          <p:cNvSpPr/>
          <p:nvPr/>
        </p:nvSpPr>
        <p:spPr>
          <a:xfrm>
            <a:off x="5509351" y="3721968"/>
            <a:ext cx="1080120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/>
              <a:t>80%</a:t>
            </a:r>
            <a:endParaRPr lang="ru-RU" dirty="0"/>
          </a:p>
        </p:txBody>
      </p:sp>
      <p:sp>
        <p:nvSpPr>
          <p:cNvPr id="17" name="Стрелка вправо 16">
            <a:hlinkClick r:id="" action="ppaction://macro?name=ExitTest"/>
          </p:cNvPr>
          <p:cNvSpPr/>
          <p:nvPr/>
        </p:nvSpPr>
        <p:spPr>
          <a:xfrm>
            <a:off x="6608262" y="5949280"/>
            <a:ext cx="2428234" cy="908720"/>
          </a:xfrm>
          <a:prstGeom prst="rightArrow">
            <a:avLst/>
          </a:prstGeom>
          <a:solidFill>
            <a:srgbClr val="FF0000">
              <a:alpha val="6588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Выход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6380" y="6034308"/>
            <a:ext cx="56705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При выходе из программы не сохраняйте изменения </a:t>
            </a:r>
            <a:endParaRPr lang="ru-RU" b="1" i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1124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406</TotalTime>
  <Words>69</Words>
  <Application>Microsoft Office PowerPoint</Application>
  <PresentationFormat>Экран (4:3)</PresentationFormat>
  <Paragraphs>21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Щ</dc:creator>
  <cp:lastModifiedBy>Светлана Селезнева</cp:lastModifiedBy>
  <cp:revision>37</cp:revision>
  <dcterms:created xsi:type="dcterms:W3CDTF">2020-09-22T23:48:06Z</dcterms:created>
  <dcterms:modified xsi:type="dcterms:W3CDTF">2023-02-12T06:38:58Z</dcterms:modified>
</cp:coreProperties>
</file>