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_rels/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slideLayout4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Masters/_rels/slideMaster4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1.xml.rels" ContentType="application/vnd.openxmlformats-package.relationships+xml"/>
  <Override PartName="/ppt/slideMasters/slideMaster4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notesSlides/_rels/notesSlide6.xml.rels" ContentType="application/vnd.openxmlformats-package.relationships+xml"/>
  <Override PartName="/ppt/notesSlides/_rels/notesSlide5.xml.rels" ContentType="application/vnd.openxmlformats-package.relationship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_rels/presentation.xml.rels" ContentType="application/vnd.openxmlformats-package.relationships+xml"/>
  <Override PartName="/ppt/media/image9.jpeg" ContentType="image/jpeg"/>
  <Override PartName="/ppt/media/image10.jpeg" ContentType="image/jpeg"/>
  <Override PartName="/ppt/media/image4.jpeg" ContentType="image/jpeg"/>
  <Override PartName="/ppt/media/image11.jpeg" ContentType="image/jpeg"/>
  <Override PartName="/ppt/media/image5.jpeg" ContentType="image/jpeg"/>
  <Override PartName="/ppt/media/image12.jpeg" ContentType="image/jpeg"/>
  <Override PartName="/ppt/media/image6.jpeg" ContentType="image/jpeg"/>
  <Override PartName="/ppt/media/image3.png" ContentType="image/png"/>
  <Override PartName="/ppt/media/image1.png" ContentType="image/png"/>
  <Override PartName="/ppt/media/image8.jpeg" ContentType="image/jpeg"/>
  <Override PartName="/ppt/media/image7.jpeg" ContentType="image/jpeg"/>
  <Override PartName="/ppt/media/image2.png" ContentType="image/png"/>
  <Override PartName="/ppt/presentation.xml" ContentType="application/vnd.openxmlformats-officedocument.presentationml.presentation.main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6858000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5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en-US" sz="1800" spc="-1" strike="noStrike">
                <a:solidFill>
                  <a:srgbClr val="ffffff"/>
                </a:solidFill>
                <a:latin typeface="Constantia"/>
              </a:rPr>
              <a:t>Для перемещения страницы щёлкните мышью</a:t>
            </a:r>
            <a:endParaRPr b="0" lang="en-US" sz="1800" spc="-1" strike="noStrike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86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ru-RU" sz="2000" spc="-1" strike="noStrike">
                <a:latin typeface="Arial"/>
              </a:rPr>
              <a:t>Для правки формата примечаний щёлкните мышью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187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ru-RU" sz="1400" spc="-1" strike="noStrike">
                <a:latin typeface="Times New Roman"/>
              </a:rPr>
              <a:t>&lt;верхний колонтитул&gt;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188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r"/>
            <a:r>
              <a:rPr b="0" lang="ru-RU" sz="1400" spc="-1" strike="noStrike">
                <a:latin typeface="Times New Roman"/>
              </a:rPr>
              <a:t>&lt;дата/время&gt;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189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r>
              <a:rPr b="0" lang="ru-RU" sz="1400" spc="-1" strike="noStrike">
                <a:latin typeface="Times New Roman"/>
              </a:rPr>
              <a:t>&lt;нижний колонтитул&gt;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190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pPr algn="r"/>
            <a:fld id="{837A7238-0A3D-443A-8590-EDE120CF443D}" type="slidenum">
              <a:rPr b="0" lang="ru-RU" sz="1400" spc="-1" strike="noStrike">
                <a:latin typeface="Times New Roman"/>
              </a:rPr>
              <a:t>&lt;номер&gt;</a:t>
            </a:fld>
            <a:endParaRPr b="0" lang="ru-RU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</p:spPr>
      </p:sp>
      <p:sp>
        <p:nvSpPr>
          <p:cNvPr id="216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>
            <a:norm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217" name="TextShape 3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7BA5F765-454E-40CE-95E9-B9E3E4511AC4}" type="slidenum"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</p:spPr>
      </p:sp>
      <p:sp>
        <p:nvSpPr>
          <p:cNvPr id="219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>
            <a:norm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220" name="TextShape 3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B2109380-86B4-4BC9-80AC-8CED92B842DD}" type="slidenum"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subTitle"/>
          </p:nvPr>
        </p:nvSpPr>
        <p:spPr>
          <a:xfrm>
            <a:off x="457200" y="1920240"/>
            <a:ext cx="4038120" cy="44344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457200" y="1920240"/>
            <a:ext cx="4038120" cy="4434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920240"/>
            <a:ext cx="1970280" cy="4434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2526480" y="1920240"/>
            <a:ext cx="1970280" cy="4434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onstantia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subTitle"/>
          </p:nvPr>
        </p:nvSpPr>
        <p:spPr>
          <a:xfrm>
            <a:off x="457200" y="704160"/>
            <a:ext cx="8229240" cy="5297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920240"/>
            <a:ext cx="1970280" cy="2115000"/>
          </a:xfrm>
          <a:prstGeom prst="rect">
            <a:avLst/>
          </a:prstGeom>
        </p:spPr>
        <p:txBody>
          <a:bodyPr lIns="0" rIns="0" tIns="0" bIns="0">
            <a:normAutofit fontScale="69000"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2526480" y="1920240"/>
            <a:ext cx="1970280" cy="4434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4236480"/>
            <a:ext cx="1970280" cy="2115000"/>
          </a:xfrm>
          <a:prstGeom prst="rect">
            <a:avLst/>
          </a:prstGeom>
        </p:spPr>
        <p:txBody>
          <a:bodyPr lIns="0" rIns="0" tIns="0" bIns="0">
            <a:normAutofit fontScale="69000"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920240"/>
            <a:ext cx="1970280" cy="4434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2526480" y="1920240"/>
            <a:ext cx="1970280" cy="2115000"/>
          </a:xfrm>
          <a:prstGeom prst="rect">
            <a:avLst/>
          </a:prstGeom>
        </p:spPr>
        <p:txBody>
          <a:bodyPr lIns="0" rIns="0" tIns="0" bIns="0">
            <a:normAutofit fontScale="69000"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2526480" y="4236480"/>
            <a:ext cx="1970280" cy="2115000"/>
          </a:xfrm>
          <a:prstGeom prst="rect">
            <a:avLst/>
          </a:prstGeom>
        </p:spPr>
        <p:txBody>
          <a:bodyPr lIns="0" rIns="0" tIns="0" bIns="0">
            <a:normAutofit fontScale="69000"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457200" y="1920240"/>
            <a:ext cx="1970280" cy="2115000"/>
          </a:xfrm>
          <a:prstGeom prst="rect">
            <a:avLst/>
          </a:prstGeom>
        </p:spPr>
        <p:txBody>
          <a:bodyPr lIns="0" rIns="0" tIns="0" bIns="0">
            <a:normAutofit fontScale="69000"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2526480" y="1920240"/>
            <a:ext cx="1970280" cy="2115000"/>
          </a:xfrm>
          <a:prstGeom prst="rect">
            <a:avLst/>
          </a:prstGeom>
        </p:spPr>
        <p:txBody>
          <a:bodyPr lIns="0" rIns="0" tIns="0" bIns="0">
            <a:normAutofit fontScale="69000"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body"/>
          </p:nvPr>
        </p:nvSpPr>
        <p:spPr>
          <a:xfrm>
            <a:off x="457200" y="4236480"/>
            <a:ext cx="4038120" cy="211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920240"/>
            <a:ext cx="4038120" cy="211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57200" y="4236480"/>
            <a:ext cx="4038120" cy="211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920240"/>
            <a:ext cx="1970280" cy="2115000"/>
          </a:xfrm>
          <a:prstGeom prst="rect">
            <a:avLst/>
          </a:prstGeom>
        </p:spPr>
        <p:txBody>
          <a:bodyPr lIns="0" rIns="0" tIns="0" bIns="0">
            <a:normAutofit fontScale="69000"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2526480" y="1920240"/>
            <a:ext cx="1970280" cy="2115000"/>
          </a:xfrm>
          <a:prstGeom prst="rect">
            <a:avLst/>
          </a:prstGeom>
        </p:spPr>
        <p:txBody>
          <a:bodyPr lIns="0" rIns="0" tIns="0" bIns="0">
            <a:normAutofit fontScale="69000"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457200" y="4236480"/>
            <a:ext cx="1970280" cy="2115000"/>
          </a:xfrm>
          <a:prstGeom prst="rect">
            <a:avLst/>
          </a:prstGeom>
        </p:spPr>
        <p:txBody>
          <a:bodyPr lIns="0" rIns="0" tIns="0" bIns="0">
            <a:normAutofit fontScale="69000"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2526480" y="4236480"/>
            <a:ext cx="1970280" cy="2115000"/>
          </a:xfrm>
          <a:prstGeom prst="rect">
            <a:avLst/>
          </a:prstGeom>
        </p:spPr>
        <p:txBody>
          <a:bodyPr lIns="0" rIns="0" tIns="0" bIns="0">
            <a:normAutofit fontScale="69000"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457200" y="1920240"/>
            <a:ext cx="1299960" cy="2115000"/>
          </a:xfrm>
          <a:prstGeom prst="rect">
            <a:avLst/>
          </a:prstGeom>
        </p:spPr>
        <p:txBody>
          <a:bodyPr lIns="0" rIns="0" tIns="0" bIns="0">
            <a:normAutofit fontScale="34000"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body"/>
          </p:nvPr>
        </p:nvSpPr>
        <p:spPr>
          <a:xfrm>
            <a:off x="1822680" y="1920240"/>
            <a:ext cx="1299960" cy="2115000"/>
          </a:xfrm>
          <a:prstGeom prst="rect">
            <a:avLst/>
          </a:prstGeom>
        </p:spPr>
        <p:txBody>
          <a:bodyPr lIns="0" rIns="0" tIns="0" bIns="0">
            <a:normAutofit fontScale="34000"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 type="body"/>
          </p:nvPr>
        </p:nvSpPr>
        <p:spPr>
          <a:xfrm>
            <a:off x="3187800" y="1920240"/>
            <a:ext cx="1299960" cy="2115000"/>
          </a:xfrm>
          <a:prstGeom prst="rect">
            <a:avLst/>
          </a:prstGeom>
        </p:spPr>
        <p:txBody>
          <a:bodyPr lIns="0" rIns="0" tIns="0" bIns="0">
            <a:normAutofit fontScale="34000"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43" name="PlaceHolder 5"/>
          <p:cNvSpPr>
            <a:spLocks noGrp="1"/>
          </p:cNvSpPr>
          <p:nvPr>
            <p:ph type="body"/>
          </p:nvPr>
        </p:nvSpPr>
        <p:spPr>
          <a:xfrm>
            <a:off x="457200" y="4236480"/>
            <a:ext cx="1299960" cy="2115000"/>
          </a:xfrm>
          <a:prstGeom prst="rect">
            <a:avLst/>
          </a:prstGeom>
        </p:spPr>
        <p:txBody>
          <a:bodyPr lIns="0" rIns="0" tIns="0" bIns="0">
            <a:normAutofit fontScale="34000"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44" name="PlaceHolder 6"/>
          <p:cNvSpPr>
            <a:spLocks noGrp="1"/>
          </p:cNvSpPr>
          <p:nvPr>
            <p:ph type="body"/>
          </p:nvPr>
        </p:nvSpPr>
        <p:spPr>
          <a:xfrm>
            <a:off x="1822680" y="4236480"/>
            <a:ext cx="1299960" cy="2115000"/>
          </a:xfrm>
          <a:prstGeom prst="rect">
            <a:avLst/>
          </a:prstGeom>
        </p:spPr>
        <p:txBody>
          <a:bodyPr lIns="0" rIns="0" tIns="0" bIns="0">
            <a:normAutofit fontScale="34000"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45" name="PlaceHolder 7"/>
          <p:cNvSpPr>
            <a:spLocks noGrp="1"/>
          </p:cNvSpPr>
          <p:nvPr>
            <p:ph type="body"/>
          </p:nvPr>
        </p:nvSpPr>
        <p:spPr>
          <a:xfrm>
            <a:off x="3187800" y="4236480"/>
            <a:ext cx="1299960" cy="2115000"/>
          </a:xfrm>
          <a:prstGeom prst="rect">
            <a:avLst/>
          </a:prstGeom>
        </p:spPr>
        <p:txBody>
          <a:bodyPr lIns="0" rIns="0" tIns="0" bIns="0">
            <a:normAutofit fontScale="34000"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subTitle"/>
          </p:nvPr>
        </p:nvSpPr>
        <p:spPr>
          <a:xfrm>
            <a:off x="457200" y="1920240"/>
            <a:ext cx="4038120" cy="44344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457200" y="1920240"/>
            <a:ext cx="4038120" cy="4434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920240"/>
            <a:ext cx="1970280" cy="4434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2526480" y="1920240"/>
            <a:ext cx="1970280" cy="4434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onstantia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subTitle"/>
          </p:nvPr>
        </p:nvSpPr>
        <p:spPr>
          <a:xfrm>
            <a:off x="457200" y="704160"/>
            <a:ext cx="8229240" cy="5297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457200" y="1920240"/>
            <a:ext cx="1970280" cy="2115000"/>
          </a:xfrm>
          <a:prstGeom prst="rect">
            <a:avLst/>
          </a:prstGeom>
        </p:spPr>
        <p:txBody>
          <a:bodyPr lIns="0" rIns="0" tIns="0" bIns="0">
            <a:normAutofit fontScale="69000"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2526480" y="1920240"/>
            <a:ext cx="1970280" cy="4434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 type="body"/>
          </p:nvPr>
        </p:nvSpPr>
        <p:spPr>
          <a:xfrm>
            <a:off x="457200" y="4236480"/>
            <a:ext cx="1970280" cy="2115000"/>
          </a:xfrm>
          <a:prstGeom prst="rect">
            <a:avLst/>
          </a:prstGeom>
        </p:spPr>
        <p:txBody>
          <a:bodyPr lIns="0" rIns="0" tIns="0" bIns="0">
            <a:normAutofit fontScale="69000"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457200" y="1920240"/>
            <a:ext cx="1970280" cy="4434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2526480" y="1920240"/>
            <a:ext cx="1970280" cy="2115000"/>
          </a:xfrm>
          <a:prstGeom prst="rect">
            <a:avLst/>
          </a:prstGeom>
        </p:spPr>
        <p:txBody>
          <a:bodyPr lIns="0" rIns="0" tIns="0" bIns="0">
            <a:normAutofit fontScale="69000"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2526480" y="4236480"/>
            <a:ext cx="1970280" cy="2115000"/>
          </a:xfrm>
          <a:prstGeom prst="rect">
            <a:avLst/>
          </a:prstGeom>
        </p:spPr>
        <p:txBody>
          <a:bodyPr lIns="0" rIns="0" tIns="0" bIns="0">
            <a:normAutofit fontScale="69000"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457200" y="1920240"/>
            <a:ext cx="1970280" cy="2115000"/>
          </a:xfrm>
          <a:prstGeom prst="rect">
            <a:avLst/>
          </a:prstGeom>
        </p:spPr>
        <p:txBody>
          <a:bodyPr lIns="0" rIns="0" tIns="0" bIns="0">
            <a:normAutofit fontScale="69000"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2526480" y="1920240"/>
            <a:ext cx="1970280" cy="2115000"/>
          </a:xfrm>
          <a:prstGeom prst="rect">
            <a:avLst/>
          </a:prstGeom>
        </p:spPr>
        <p:txBody>
          <a:bodyPr lIns="0" rIns="0" tIns="0" bIns="0">
            <a:normAutofit fontScale="69000"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body"/>
          </p:nvPr>
        </p:nvSpPr>
        <p:spPr>
          <a:xfrm>
            <a:off x="457200" y="4236480"/>
            <a:ext cx="4038120" cy="211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457200" y="1920240"/>
            <a:ext cx="4038120" cy="211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 type="body"/>
          </p:nvPr>
        </p:nvSpPr>
        <p:spPr>
          <a:xfrm>
            <a:off x="457200" y="4236480"/>
            <a:ext cx="4038120" cy="211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body"/>
          </p:nvPr>
        </p:nvSpPr>
        <p:spPr>
          <a:xfrm>
            <a:off x="457200" y="1920240"/>
            <a:ext cx="1970280" cy="2115000"/>
          </a:xfrm>
          <a:prstGeom prst="rect">
            <a:avLst/>
          </a:prstGeom>
        </p:spPr>
        <p:txBody>
          <a:bodyPr lIns="0" rIns="0" tIns="0" bIns="0">
            <a:normAutofit fontScale="69000"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 type="body"/>
          </p:nvPr>
        </p:nvSpPr>
        <p:spPr>
          <a:xfrm>
            <a:off x="2526480" y="1920240"/>
            <a:ext cx="1970280" cy="2115000"/>
          </a:xfrm>
          <a:prstGeom prst="rect">
            <a:avLst/>
          </a:prstGeom>
        </p:spPr>
        <p:txBody>
          <a:bodyPr lIns="0" rIns="0" tIns="0" bIns="0">
            <a:normAutofit fontScale="69000"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 type="body"/>
          </p:nvPr>
        </p:nvSpPr>
        <p:spPr>
          <a:xfrm>
            <a:off x="457200" y="4236480"/>
            <a:ext cx="1970280" cy="2115000"/>
          </a:xfrm>
          <a:prstGeom prst="rect">
            <a:avLst/>
          </a:prstGeom>
        </p:spPr>
        <p:txBody>
          <a:bodyPr lIns="0" rIns="0" tIns="0" bIns="0">
            <a:normAutofit fontScale="69000"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84" name="PlaceHolder 5"/>
          <p:cNvSpPr>
            <a:spLocks noGrp="1"/>
          </p:cNvSpPr>
          <p:nvPr>
            <p:ph type="body"/>
          </p:nvPr>
        </p:nvSpPr>
        <p:spPr>
          <a:xfrm>
            <a:off x="2526480" y="4236480"/>
            <a:ext cx="1970280" cy="2115000"/>
          </a:xfrm>
          <a:prstGeom prst="rect">
            <a:avLst/>
          </a:prstGeom>
        </p:spPr>
        <p:txBody>
          <a:bodyPr lIns="0" rIns="0" tIns="0" bIns="0">
            <a:normAutofit fontScale="69000"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920240"/>
            <a:ext cx="1299960" cy="2115000"/>
          </a:xfrm>
          <a:prstGeom prst="rect">
            <a:avLst/>
          </a:prstGeom>
        </p:spPr>
        <p:txBody>
          <a:bodyPr lIns="0" rIns="0" tIns="0" bIns="0">
            <a:normAutofit fontScale="34000"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 type="body"/>
          </p:nvPr>
        </p:nvSpPr>
        <p:spPr>
          <a:xfrm>
            <a:off x="1822680" y="1920240"/>
            <a:ext cx="1299960" cy="2115000"/>
          </a:xfrm>
          <a:prstGeom prst="rect">
            <a:avLst/>
          </a:prstGeom>
        </p:spPr>
        <p:txBody>
          <a:bodyPr lIns="0" rIns="0" tIns="0" bIns="0">
            <a:normAutofit fontScale="34000"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88" name="PlaceHolder 4"/>
          <p:cNvSpPr>
            <a:spLocks noGrp="1"/>
          </p:cNvSpPr>
          <p:nvPr>
            <p:ph type="body"/>
          </p:nvPr>
        </p:nvSpPr>
        <p:spPr>
          <a:xfrm>
            <a:off x="3187800" y="1920240"/>
            <a:ext cx="1299960" cy="2115000"/>
          </a:xfrm>
          <a:prstGeom prst="rect">
            <a:avLst/>
          </a:prstGeom>
        </p:spPr>
        <p:txBody>
          <a:bodyPr lIns="0" rIns="0" tIns="0" bIns="0">
            <a:normAutofit fontScale="34000"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89" name="PlaceHolder 5"/>
          <p:cNvSpPr>
            <a:spLocks noGrp="1"/>
          </p:cNvSpPr>
          <p:nvPr>
            <p:ph type="body"/>
          </p:nvPr>
        </p:nvSpPr>
        <p:spPr>
          <a:xfrm>
            <a:off x="457200" y="4236480"/>
            <a:ext cx="1299960" cy="2115000"/>
          </a:xfrm>
          <a:prstGeom prst="rect">
            <a:avLst/>
          </a:prstGeom>
        </p:spPr>
        <p:txBody>
          <a:bodyPr lIns="0" rIns="0" tIns="0" bIns="0">
            <a:normAutofit fontScale="34000"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90" name="PlaceHolder 6"/>
          <p:cNvSpPr>
            <a:spLocks noGrp="1"/>
          </p:cNvSpPr>
          <p:nvPr>
            <p:ph type="body"/>
          </p:nvPr>
        </p:nvSpPr>
        <p:spPr>
          <a:xfrm>
            <a:off x="1822680" y="4236480"/>
            <a:ext cx="1299960" cy="2115000"/>
          </a:xfrm>
          <a:prstGeom prst="rect">
            <a:avLst/>
          </a:prstGeom>
        </p:spPr>
        <p:txBody>
          <a:bodyPr lIns="0" rIns="0" tIns="0" bIns="0">
            <a:normAutofit fontScale="34000"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91" name="PlaceHolder 7"/>
          <p:cNvSpPr>
            <a:spLocks noGrp="1"/>
          </p:cNvSpPr>
          <p:nvPr>
            <p:ph type="body"/>
          </p:nvPr>
        </p:nvSpPr>
        <p:spPr>
          <a:xfrm>
            <a:off x="3187800" y="4236480"/>
            <a:ext cx="1299960" cy="2115000"/>
          </a:xfrm>
          <a:prstGeom prst="rect">
            <a:avLst/>
          </a:prstGeom>
        </p:spPr>
        <p:txBody>
          <a:bodyPr lIns="0" rIns="0" tIns="0" bIns="0">
            <a:normAutofit fontScale="34000"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subTitle"/>
          </p:nvPr>
        </p:nvSpPr>
        <p:spPr>
          <a:xfrm>
            <a:off x="457200" y="1920240"/>
            <a:ext cx="4038120" cy="44344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920240"/>
            <a:ext cx="4038120" cy="4434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 type="body"/>
          </p:nvPr>
        </p:nvSpPr>
        <p:spPr>
          <a:xfrm>
            <a:off x="457200" y="1920240"/>
            <a:ext cx="1970280" cy="4434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 type="body"/>
          </p:nvPr>
        </p:nvSpPr>
        <p:spPr>
          <a:xfrm>
            <a:off x="2526480" y="1920240"/>
            <a:ext cx="1970280" cy="4434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onstantia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subTitle"/>
          </p:nvPr>
        </p:nvSpPr>
        <p:spPr>
          <a:xfrm>
            <a:off x="457200" y="704160"/>
            <a:ext cx="8229240" cy="5297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 type="body"/>
          </p:nvPr>
        </p:nvSpPr>
        <p:spPr>
          <a:xfrm>
            <a:off x="457200" y="1920240"/>
            <a:ext cx="1970280" cy="2115000"/>
          </a:xfrm>
          <a:prstGeom prst="rect">
            <a:avLst/>
          </a:prstGeom>
        </p:spPr>
        <p:txBody>
          <a:bodyPr lIns="0" rIns="0" tIns="0" bIns="0">
            <a:normAutofit fontScale="69000"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 type="body"/>
          </p:nvPr>
        </p:nvSpPr>
        <p:spPr>
          <a:xfrm>
            <a:off x="2526480" y="1920240"/>
            <a:ext cx="1970280" cy="4434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 type="body"/>
          </p:nvPr>
        </p:nvSpPr>
        <p:spPr>
          <a:xfrm>
            <a:off x="457200" y="4236480"/>
            <a:ext cx="1970280" cy="2115000"/>
          </a:xfrm>
          <a:prstGeom prst="rect">
            <a:avLst/>
          </a:prstGeom>
        </p:spPr>
        <p:txBody>
          <a:bodyPr lIns="0" rIns="0" tIns="0" bIns="0">
            <a:normAutofit fontScale="69000"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 type="body"/>
          </p:nvPr>
        </p:nvSpPr>
        <p:spPr>
          <a:xfrm>
            <a:off x="457200" y="1920240"/>
            <a:ext cx="1970280" cy="4434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17" name="PlaceHolder 3"/>
          <p:cNvSpPr>
            <a:spLocks noGrp="1"/>
          </p:cNvSpPr>
          <p:nvPr>
            <p:ph type="body"/>
          </p:nvPr>
        </p:nvSpPr>
        <p:spPr>
          <a:xfrm>
            <a:off x="2526480" y="1920240"/>
            <a:ext cx="1970280" cy="2115000"/>
          </a:xfrm>
          <a:prstGeom prst="rect">
            <a:avLst/>
          </a:prstGeom>
        </p:spPr>
        <p:txBody>
          <a:bodyPr lIns="0" rIns="0" tIns="0" bIns="0">
            <a:normAutofit fontScale="69000"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18" name="PlaceHolder 4"/>
          <p:cNvSpPr>
            <a:spLocks noGrp="1"/>
          </p:cNvSpPr>
          <p:nvPr>
            <p:ph type="body"/>
          </p:nvPr>
        </p:nvSpPr>
        <p:spPr>
          <a:xfrm>
            <a:off x="2526480" y="4236480"/>
            <a:ext cx="1970280" cy="2115000"/>
          </a:xfrm>
          <a:prstGeom prst="rect">
            <a:avLst/>
          </a:prstGeom>
        </p:spPr>
        <p:txBody>
          <a:bodyPr lIns="0" rIns="0" tIns="0" bIns="0">
            <a:normAutofit fontScale="69000"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 type="body"/>
          </p:nvPr>
        </p:nvSpPr>
        <p:spPr>
          <a:xfrm>
            <a:off x="457200" y="1920240"/>
            <a:ext cx="1970280" cy="2115000"/>
          </a:xfrm>
          <a:prstGeom prst="rect">
            <a:avLst/>
          </a:prstGeom>
        </p:spPr>
        <p:txBody>
          <a:bodyPr lIns="0" rIns="0" tIns="0" bIns="0">
            <a:normAutofit fontScale="69000"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21" name="PlaceHolder 3"/>
          <p:cNvSpPr>
            <a:spLocks noGrp="1"/>
          </p:cNvSpPr>
          <p:nvPr>
            <p:ph type="body"/>
          </p:nvPr>
        </p:nvSpPr>
        <p:spPr>
          <a:xfrm>
            <a:off x="2526480" y="1920240"/>
            <a:ext cx="1970280" cy="2115000"/>
          </a:xfrm>
          <a:prstGeom prst="rect">
            <a:avLst/>
          </a:prstGeom>
        </p:spPr>
        <p:txBody>
          <a:bodyPr lIns="0" rIns="0" tIns="0" bIns="0">
            <a:normAutofit fontScale="69000"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22" name="PlaceHolder 4"/>
          <p:cNvSpPr>
            <a:spLocks noGrp="1"/>
          </p:cNvSpPr>
          <p:nvPr>
            <p:ph type="body"/>
          </p:nvPr>
        </p:nvSpPr>
        <p:spPr>
          <a:xfrm>
            <a:off x="457200" y="4236480"/>
            <a:ext cx="4038120" cy="211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 type="body"/>
          </p:nvPr>
        </p:nvSpPr>
        <p:spPr>
          <a:xfrm>
            <a:off x="457200" y="1920240"/>
            <a:ext cx="4038120" cy="211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 type="body"/>
          </p:nvPr>
        </p:nvSpPr>
        <p:spPr>
          <a:xfrm>
            <a:off x="457200" y="4236480"/>
            <a:ext cx="4038120" cy="211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 type="body"/>
          </p:nvPr>
        </p:nvSpPr>
        <p:spPr>
          <a:xfrm>
            <a:off x="457200" y="1920240"/>
            <a:ext cx="1970280" cy="2115000"/>
          </a:xfrm>
          <a:prstGeom prst="rect">
            <a:avLst/>
          </a:prstGeom>
        </p:spPr>
        <p:txBody>
          <a:bodyPr lIns="0" rIns="0" tIns="0" bIns="0">
            <a:normAutofit fontScale="69000"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28" name="PlaceHolder 3"/>
          <p:cNvSpPr>
            <a:spLocks noGrp="1"/>
          </p:cNvSpPr>
          <p:nvPr>
            <p:ph type="body"/>
          </p:nvPr>
        </p:nvSpPr>
        <p:spPr>
          <a:xfrm>
            <a:off x="2526480" y="1920240"/>
            <a:ext cx="1970280" cy="2115000"/>
          </a:xfrm>
          <a:prstGeom prst="rect">
            <a:avLst/>
          </a:prstGeom>
        </p:spPr>
        <p:txBody>
          <a:bodyPr lIns="0" rIns="0" tIns="0" bIns="0">
            <a:normAutofit fontScale="69000"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29" name="PlaceHolder 4"/>
          <p:cNvSpPr>
            <a:spLocks noGrp="1"/>
          </p:cNvSpPr>
          <p:nvPr>
            <p:ph type="body"/>
          </p:nvPr>
        </p:nvSpPr>
        <p:spPr>
          <a:xfrm>
            <a:off x="457200" y="4236480"/>
            <a:ext cx="1970280" cy="2115000"/>
          </a:xfrm>
          <a:prstGeom prst="rect">
            <a:avLst/>
          </a:prstGeom>
        </p:spPr>
        <p:txBody>
          <a:bodyPr lIns="0" rIns="0" tIns="0" bIns="0">
            <a:normAutofit fontScale="69000"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30" name="PlaceHolder 5"/>
          <p:cNvSpPr>
            <a:spLocks noGrp="1"/>
          </p:cNvSpPr>
          <p:nvPr>
            <p:ph type="body"/>
          </p:nvPr>
        </p:nvSpPr>
        <p:spPr>
          <a:xfrm>
            <a:off x="2526480" y="4236480"/>
            <a:ext cx="1970280" cy="2115000"/>
          </a:xfrm>
          <a:prstGeom prst="rect">
            <a:avLst/>
          </a:prstGeom>
        </p:spPr>
        <p:txBody>
          <a:bodyPr lIns="0" rIns="0" tIns="0" bIns="0">
            <a:normAutofit fontScale="69000"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 type="body"/>
          </p:nvPr>
        </p:nvSpPr>
        <p:spPr>
          <a:xfrm>
            <a:off x="457200" y="1920240"/>
            <a:ext cx="1299960" cy="2115000"/>
          </a:xfrm>
          <a:prstGeom prst="rect">
            <a:avLst/>
          </a:prstGeom>
        </p:spPr>
        <p:txBody>
          <a:bodyPr lIns="0" rIns="0" tIns="0" bIns="0">
            <a:normAutofit fontScale="34000"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33" name="PlaceHolder 3"/>
          <p:cNvSpPr>
            <a:spLocks noGrp="1"/>
          </p:cNvSpPr>
          <p:nvPr>
            <p:ph type="body"/>
          </p:nvPr>
        </p:nvSpPr>
        <p:spPr>
          <a:xfrm>
            <a:off x="1822680" y="1920240"/>
            <a:ext cx="1299960" cy="2115000"/>
          </a:xfrm>
          <a:prstGeom prst="rect">
            <a:avLst/>
          </a:prstGeom>
        </p:spPr>
        <p:txBody>
          <a:bodyPr lIns="0" rIns="0" tIns="0" bIns="0">
            <a:normAutofit fontScale="34000"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34" name="PlaceHolder 4"/>
          <p:cNvSpPr>
            <a:spLocks noGrp="1"/>
          </p:cNvSpPr>
          <p:nvPr>
            <p:ph type="body"/>
          </p:nvPr>
        </p:nvSpPr>
        <p:spPr>
          <a:xfrm>
            <a:off x="3187800" y="1920240"/>
            <a:ext cx="1299960" cy="2115000"/>
          </a:xfrm>
          <a:prstGeom prst="rect">
            <a:avLst/>
          </a:prstGeom>
        </p:spPr>
        <p:txBody>
          <a:bodyPr lIns="0" rIns="0" tIns="0" bIns="0">
            <a:normAutofit fontScale="34000"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35" name="PlaceHolder 5"/>
          <p:cNvSpPr>
            <a:spLocks noGrp="1"/>
          </p:cNvSpPr>
          <p:nvPr>
            <p:ph type="body"/>
          </p:nvPr>
        </p:nvSpPr>
        <p:spPr>
          <a:xfrm>
            <a:off x="457200" y="4236480"/>
            <a:ext cx="1299960" cy="2115000"/>
          </a:xfrm>
          <a:prstGeom prst="rect">
            <a:avLst/>
          </a:prstGeom>
        </p:spPr>
        <p:txBody>
          <a:bodyPr lIns="0" rIns="0" tIns="0" bIns="0">
            <a:normAutofit fontScale="34000"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36" name="PlaceHolder 6"/>
          <p:cNvSpPr>
            <a:spLocks noGrp="1"/>
          </p:cNvSpPr>
          <p:nvPr>
            <p:ph type="body"/>
          </p:nvPr>
        </p:nvSpPr>
        <p:spPr>
          <a:xfrm>
            <a:off x="1822680" y="4236480"/>
            <a:ext cx="1299960" cy="2115000"/>
          </a:xfrm>
          <a:prstGeom prst="rect">
            <a:avLst/>
          </a:prstGeom>
        </p:spPr>
        <p:txBody>
          <a:bodyPr lIns="0" rIns="0" tIns="0" bIns="0">
            <a:normAutofit fontScale="34000"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37" name="PlaceHolder 7"/>
          <p:cNvSpPr>
            <a:spLocks noGrp="1"/>
          </p:cNvSpPr>
          <p:nvPr>
            <p:ph type="body"/>
          </p:nvPr>
        </p:nvSpPr>
        <p:spPr>
          <a:xfrm>
            <a:off x="3187800" y="4236480"/>
            <a:ext cx="1299960" cy="2115000"/>
          </a:xfrm>
          <a:prstGeom prst="rect">
            <a:avLst/>
          </a:prstGeom>
        </p:spPr>
        <p:txBody>
          <a:bodyPr lIns="0" rIns="0" tIns="0" bIns="0">
            <a:normAutofit fontScale="34000"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 type="subTitle"/>
          </p:nvPr>
        </p:nvSpPr>
        <p:spPr>
          <a:xfrm>
            <a:off x="457200" y="1920240"/>
            <a:ext cx="4038120" cy="44344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52" name="PlaceHolder 2"/>
          <p:cNvSpPr>
            <a:spLocks noGrp="1"/>
          </p:cNvSpPr>
          <p:nvPr>
            <p:ph type="body"/>
          </p:nvPr>
        </p:nvSpPr>
        <p:spPr>
          <a:xfrm>
            <a:off x="457200" y="1920240"/>
            <a:ext cx="4038120" cy="4434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54" name="PlaceHolder 2"/>
          <p:cNvSpPr>
            <a:spLocks noGrp="1"/>
          </p:cNvSpPr>
          <p:nvPr>
            <p:ph type="body"/>
          </p:nvPr>
        </p:nvSpPr>
        <p:spPr>
          <a:xfrm>
            <a:off x="457200" y="1920240"/>
            <a:ext cx="1970280" cy="4434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55" name="PlaceHolder 3"/>
          <p:cNvSpPr>
            <a:spLocks noGrp="1"/>
          </p:cNvSpPr>
          <p:nvPr>
            <p:ph type="body"/>
          </p:nvPr>
        </p:nvSpPr>
        <p:spPr>
          <a:xfrm>
            <a:off x="2526480" y="1920240"/>
            <a:ext cx="1970280" cy="4434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onstantia"/>
            </a:endParaRP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subTitle"/>
          </p:nvPr>
        </p:nvSpPr>
        <p:spPr>
          <a:xfrm>
            <a:off x="457200" y="704160"/>
            <a:ext cx="8229240" cy="5297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body"/>
          </p:nvPr>
        </p:nvSpPr>
        <p:spPr>
          <a:xfrm>
            <a:off x="457200" y="1920240"/>
            <a:ext cx="1970280" cy="2115000"/>
          </a:xfrm>
          <a:prstGeom prst="rect">
            <a:avLst/>
          </a:prstGeom>
        </p:spPr>
        <p:txBody>
          <a:bodyPr lIns="0" rIns="0" tIns="0" bIns="0">
            <a:normAutofit fontScale="69000"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60" name="PlaceHolder 3"/>
          <p:cNvSpPr>
            <a:spLocks noGrp="1"/>
          </p:cNvSpPr>
          <p:nvPr>
            <p:ph type="body"/>
          </p:nvPr>
        </p:nvSpPr>
        <p:spPr>
          <a:xfrm>
            <a:off x="2526480" y="1920240"/>
            <a:ext cx="1970280" cy="4434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61" name="PlaceHolder 4"/>
          <p:cNvSpPr>
            <a:spLocks noGrp="1"/>
          </p:cNvSpPr>
          <p:nvPr>
            <p:ph type="body"/>
          </p:nvPr>
        </p:nvSpPr>
        <p:spPr>
          <a:xfrm>
            <a:off x="457200" y="4236480"/>
            <a:ext cx="1970280" cy="2115000"/>
          </a:xfrm>
          <a:prstGeom prst="rect">
            <a:avLst/>
          </a:prstGeom>
        </p:spPr>
        <p:txBody>
          <a:bodyPr lIns="0" rIns="0" tIns="0" bIns="0">
            <a:normAutofit fontScale="69000"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457200" y="1920240"/>
            <a:ext cx="1970280" cy="44344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2526480" y="1920240"/>
            <a:ext cx="1970280" cy="2115000"/>
          </a:xfrm>
          <a:prstGeom prst="rect">
            <a:avLst/>
          </a:prstGeom>
        </p:spPr>
        <p:txBody>
          <a:bodyPr lIns="0" rIns="0" tIns="0" bIns="0">
            <a:normAutofit fontScale="69000"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65" name="PlaceHolder 4"/>
          <p:cNvSpPr>
            <a:spLocks noGrp="1"/>
          </p:cNvSpPr>
          <p:nvPr>
            <p:ph type="body"/>
          </p:nvPr>
        </p:nvSpPr>
        <p:spPr>
          <a:xfrm>
            <a:off x="2526480" y="4236480"/>
            <a:ext cx="1970280" cy="2115000"/>
          </a:xfrm>
          <a:prstGeom prst="rect">
            <a:avLst/>
          </a:prstGeom>
        </p:spPr>
        <p:txBody>
          <a:bodyPr lIns="0" rIns="0" tIns="0" bIns="0">
            <a:normAutofit fontScale="69000"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67" name="PlaceHolder 2"/>
          <p:cNvSpPr>
            <a:spLocks noGrp="1"/>
          </p:cNvSpPr>
          <p:nvPr>
            <p:ph type="body"/>
          </p:nvPr>
        </p:nvSpPr>
        <p:spPr>
          <a:xfrm>
            <a:off x="457200" y="1920240"/>
            <a:ext cx="1970280" cy="2115000"/>
          </a:xfrm>
          <a:prstGeom prst="rect">
            <a:avLst/>
          </a:prstGeom>
        </p:spPr>
        <p:txBody>
          <a:bodyPr lIns="0" rIns="0" tIns="0" bIns="0">
            <a:normAutofit fontScale="69000"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68" name="PlaceHolder 3"/>
          <p:cNvSpPr>
            <a:spLocks noGrp="1"/>
          </p:cNvSpPr>
          <p:nvPr>
            <p:ph type="body"/>
          </p:nvPr>
        </p:nvSpPr>
        <p:spPr>
          <a:xfrm>
            <a:off x="2526480" y="1920240"/>
            <a:ext cx="1970280" cy="2115000"/>
          </a:xfrm>
          <a:prstGeom prst="rect">
            <a:avLst/>
          </a:prstGeom>
        </p:spPr>
        <p:txBody>
          <a:bodyPr lIns="0" rIns="0" tIns="0" bIns="0">
            <a:normAutofit fontScale="69000"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69" name="PlaceHolder 4"/>
          <p:cNvSpPr>
            <a:spLocks noGrp="1"/>
          </p:cNvSpPr>
          <p:nvPr>
            <p:ph type="body"/>
          </p:nvPr>
        </p:nvSpPr>
        <p:spPr>
          <a:xfrm>
            <a:off x="457200" y="4236480"/>
            <a:ext cx="4038120" cy="211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71" name="PlaceHolder 2"/>
          <p:cNvSpPr>
            <a:spLocks noGrp="1"/>
          </p:cNvSpPr>
          <p:nvPr>
            <p:ph type="body"/>
          </p:nvPr>
        </p:nvSpPr>
        <p:spPr>
          <a:xfrm>
            <a:off x="457200" y="1920240"/>
            <a:ext cx="4038120" cy="211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72" name="PlaceHolder 3"/>
          <p:cNvSpPr>
            <a:spLocks noGrp="1"/>
          </p:cNvSpPr>
          <p:nvPr>
            <p:ph type="body"/>
          </p:nvPr>
        </p:nvSpPr>
        <p:spPr>
          <a:xfrm>
            <a:off x="457200" y="4236480"/>
            <a:ext cx="4038120" cy="211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74" name="PlaceHolder 2"/>
          <p:cNvSpPr>
            <a:spLocks noGrp="1"/>
          </p:cNvSpPr>
          <p:nvPr>
            <p:ph type="body"/>
          </p:nvPr>
        </p:nvSpPr>
        <p:spPr>
          <a:xfrm>
            <a:off x="457200" y="1920240"/>
            <a:ext cx="1970280" cy="2115000"/>
          </a:xfrm>
          <a:prstGeom prst="rect">
            <a:avLst/>
          </a:prstGeom>
        </p:spPr>
        <p:txBody>
          <a:bodyPr lIns="0" rIns="0" tIns="0" bIns="0">
            <a:normAutofit fontScale="69000"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75" name="PlaceHolder 3"/>
          <p:cNvSpPr>
            <a:spLocks noGrp="1"/>
          </p:cNvSpPr>
          <p:nvPr>
            <p:ph type="body"/>
          </p:nvPr>
        </p:nvSpPr>
        <p:spPr>
          <a:xfrm>
            <a:off x="2526480" y="1920240"/>
            <a:ext cx="1970280" cy="2115000"/>
          </a:xfrm>
          <a:prstGeom prst="rect">
            <a:avLst/>
          </a:prstGeom>
        </p:spPr>
        <p:txBody>
          <a:bodyPr lIns="0" rIns="0" tIns="0" bIns="0">
            <a:normAutofit fontScale="69000"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76" name="PlaceHolder 4"/>
          <p:cNvSpPr>
            <a:spLocks noGrp="1"/>
          </p:cNvSpPr>
          <p:nvPr>
            <p:ph type="body"/>
          </p:nvPr>
        </p:nvSpPr>
        <p:spPr>
          <a:xfrm>
            <a:off x="457200" y="4236480"/>
            <a:ext cx="1970280" cy="2115000"/>
          </a:xfrm>
          <a:prstGeom prst="rect">
            <a:avLst/>
          </a:prstGeom>
        </p:spPr>
        <p:txBody>
          <a:bodyPr lIns="0" rIns="0" tIns="0" bIns="0">
            <a:normAutofit fontScale="69000"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77" name="PlaceHolder 5"/>
          <p:cNvSpPr>
            <a:spLocks noGrp="1"/>
          </p:cNvSpPr>
          <p:nvPr>
            <p:ph type="body"/>
          </p:nvPr>
        </p:nvSpPr>
        <p:spPr>
          <a:xfrm>
            <a:off x="2526480" y="4236480"/>
            <a:ext cx="1970280" cy="2115000"/>
          </a:xfrm>
          <a:prstGeom prst="rect">
            <a:avLst/>
          </a:prstGeom>
        </p:spPr>
        <p:txBody>
          <a:bodyPr lIns="0" rIns="0" tIns="0" bIns="0">
            <a:normAutofit fontScale="69000"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79" name="PlaceHolder 2"/>
          <p:cNvSpPr>
            <a:spLocks noGrp="1"/>
          </p:cNvSpPr>
          <p:nvPr>
            <p:ph type="body"/>
          </p:nvPr>
        </p:nvSpPr>
        <p:spPr>
          <a:xfrm>
            <a:off x="457200" y="1920240"/>
            <a:ext cx="1299960" cy="2115000"/>
          </a:xfrm>
          <a:prstGeom prst="rect">
            <a:avLst/>
          </a:prstGeom>
        </p:spPr>
        <p:txBody>
          <a:bodyPr lIns="0" rIns="0" tIns="0" bIns="0">
            <a:normAutofit fontScale="34000"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80" name="PlaceHolder 3"/>
          <p:cNvSpPr>
            <a:spLocks noGrp="1"/>
          </p:cNvSpPr>
          <p:nvPr>
            <p:ph type="body"/>
          </p:nvPr>
        </p:nvSpPr>
        <p:spPr>
          <a:xfrm>
            <a:off x="1822680" y="1920240"/>
            <a:ext cx="1299960" cy="2115000"/>
          </a:xfrm>
          <a:prstGeom prst="rect">
            <a:avLst/>
          </a:prstGeom>
        </p:spPr>
        <p:txBody>
          <a:bodyPr lIns="0" rIns="0" tIns="0" bIns="0">
            <a:normAutofit fontScale="34000"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81" name="PlaceHolder 4"/>
          <p:cNvSpPr>
            <a:spLocks noGrp="1"/>
          </p:cNvSpPr>
          <p:nvPr>
            <p:ph type="body"/>
          </p:nvPr>
        </p:nvSpPr>
        <p:spPr>
          <a:xfrm>
            <a:off x="3187800" y="1920240"/>
            <a:ext cx="1299960" cy="2115000"/>
          </a:xfrm>
          <a:prstGeom prst="rect">
            <a:avLst/>
          </a:prstGeom>
        </p:spPr>
        <p:txBody>
          <a:bodyPr lIns="0" rIns="0" tIns="0" bIns="0">
            <a:normAutofit fontScale="34000"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82" name="PlaceHolder 5"/>
          <p:cNvSpPr>
            <a:spLocks noGrp="1"/>
          </p:cNvSpPr>
          <p:nvPr>
            <p:ph type="body"/>
          </p:nvPr>
        </p:nvSpPr>
        <p:spPr>
          <a:xfrm>
            <a:off x="457200" y="4236480"/>
            <a:ext cx="1299960" cy="2115000"/>
          </a:xfrm>
          <a:prstGeom prst="rect">
            <a:avLst/>
          </a:prstGeom>
        </p:spPr>
        <p:txBody>
          <a:bodyPr lIns="0" rIns="0" tIns="0" bIns="0">
            <a:normAutofit fontScale="34000"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83" name="PlaceHolder 6"/>
          <p:cNvSpPr>
            <a:spLocks noGrp="1"/>
          </p:cNvSpPr>
          <p:nvPr>
            <p:ph type="body"/>
          </p:nvPr>
        </p:nvSpPr>
        <p:spPr>
          <a:xfrm>
            <a:off x="1822680" y="4236480"/>
            <a:ext cx="1299960" cy="2115000"/>
          </a:xfrm>
          <a:prstGeom prst="rect">
            <a:avLst/>
          </a:prstGeom>
        </p:spPr>
        <p:txBody>
          <a:bodyPr lIns="0" rIns="0" tIns="0" bIns="0">
            <a:normAutofit fontScale="34000"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84" name="PlaceHolder 7"/>
          <p:cNvSpPr>
            <a:spLocks noGrp="1"/>
          </p:cNvSpPr>
          <p:nvPr>
            <p:ph type="body"/>
          </p:nvPr>
        </p:nvSpPr>
        <p:spPr>
          <a:xfrm>
            <a:off x="3187800" y="4236480"/>
            <a:ext cx="1299960" cy="2115000"/>
          </a:xfrm>
          <a:prstGeom prst="rect">
            <a:avLst/>
          </a:prstGeom>
        </p:spPr>
        <p:txBody>
          <a:bodyPr lIns="0" rIns="0" tIns="0" bIns="0">
            <a:normAutofit fontScale="34000"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1.xml"/><Relationship Id="rId8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4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4aa2d6"/>
            </a:gs>
            <a:gs pos="100000">
              <a:srgbClr val="002b36"/>
            </a:gs>
          </a:gsLst>
          <a:path path="circle">
            <a:fillToRect l="50000" t="60000" r="50000" b="4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-9360" y="-7200"/>
            <a:ext cx="9162720" cy="1041120"/>
          </a:xfrm>
          <a:custGeom>
            <a:avLst/>
            <a:gdLst/>
            <a:ahLst/>
            <a:rect l="l" t="t" r="r" b="b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98"/>
                </a:srgbClr>
              </a:gs>
              <a:gs pos="100000">
                <a:srgbClr val="00c4cd">
                  <a:alpha val="55294"/>
                </a:srgbClr>
              </a:gs>
            </a:gsLst>
            <a:lin ang="5400000"/>
          </a:gra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CustomShape 2"/>
          <p:cNvSpPr/>
          <p:nvPr/>
        </p:nvSpPr>
        <p:spPr>
          <a:xfrm>
            <a:off x="4381560" y="-7200"/>
            <a:ext cx="4762080" cy="637920"/>
          </a:xfrm>
          <a:custGeom>
            <a:avLst/>
            <a:gdLst/>
            <a:ahLst/>
            <a:rect l="l" t="t" r="r" b="b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20000">
                <a:srgbClr val="008abf">
                  <a:alpha val="45098"/>
                </a:srgbClr>
              </a:gs>
              <a:gs pos="100000">
                <a:srgbClr val="00a0a8">
                  <a:alpha val="30196"/>
                </a:srgbClr>
              </a:gs>
            </a:gsLst>
            <a:lin ang="16200000"/>
          </a:gra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2" name="Group 3"/>
          <p:cNvGrpSpPr/>
          <p:nvPr/>
        </p:nvGrpSpPr>
        <p:grpSpPr>
          <a:xfrm>
            <a:off x="-29160" y="-16560"/>
            <a:ext cx="9197640" cy="1086120"/>
            <a:chOff x="-29160" y="-16560"/>
            <a:chExt cx="9197640" cy="1086120"/>
          </a:xfrm>
        </p:grpSpPr>
        <p:sp>
          <p:nvSpPr>
            <p:cNvPr id="3" name="CustomShape 4"/>
            <p:cNvSpPr/>
            <p:nvPr/>
          </p:nvSpPr>
          <p:spPr>
            <a:xfrm rot="21435600">
              <a:off x="-18720" y="201960"/>
              <a:ext cx="9162720" cy="648720"/>
            </a:xfrm>
            <a:custGeom>
              <a:avLst/>
              <a:gdLst/>
              <a:ahLst/>
              <a:rect l="l" t="t" r="r" b="b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800">
              <a:solidFill>
                <a:srgbClr val="09b7b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" name="CustomShape 5"/>
            <p:cNvSpPr/>
            <p:nvPr/>
          </p:nvSpPr>
          <p:spPr>
            <a:xfrm rot="21435600">
              <a:off x="-14040" y="275400"/>
              <a:ext cx="9175320" cy="529920"/>
            </a:xfrm>
            <a:custGeom>
              <a:avLst/>
              <a:gdLst/>
              <a:ahLst/>
              <a:rect l="l" t="t" r="r" b="b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360">
              <a:solidFill>
                <a:srgbClr val="0f6fc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5" name="PlaceHolder 6"/>
          <p:cNvSpPr>
            <a:spLocks noGrp="1"/>
          </p:cNvSpPr>
          <p:nvPr>
            <p:ph type="title"/>
          </p:nvPr>
        </p:nvSpPr>
        <p:spPr>
          <a:xfrm>
            <a:off x="533520" y="1371600"/>
            <a:ext cx="7851240" cy="1828440"/>
          </a:xfrm>
          <a:prstGeom prst="rect">
            <a:avLst/>
          </a:prstGeom>
        </p:spPr>
        <p:txBody>
          <a:bodyPr lIns="0" rIns="18360" tIns="0" bIns="0" anchor="b">
            <a:normAutofit/>
          </a:bodyPr>
          <a:p>
            <a:pPr algn="r">
              <a:lnSpc>
                <a:spcPct val="100000"/>
              </a:lnSpc>
            </a:pPr>
            <a:r>
              <a:rPr b="1" lang="ru-RU" sz="5600" spc="-1" strike="noStrike">
                <a:solidFill>
                  <a:srgbClr val="50e0ea"/>
                </a:solidFill>
                <a:latin typeface="Calibri"/>
              </a:rPr>
              <a:t>Образец заголовка</a:t>
            </a:r>
            <a:endParaRPr b="0" lang="en-US" sz="5600" spc="-1" strike="noStrike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6" name="PlaceHolder 7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pPr>
              <a:lnSpc>
                <a:spcPct val="100000"/>
              </a:lnSpc>
            </a:pPr>
            <a:fld id="{E9BA1681-CA2E-4332-B0CA-A3A087B7837F}" type="datetime">
              <a:rPr b="0" lang="en-US" sz="1200" spc="-1" strike="noStrike">
                <a:solidFill>
                  <a:srgbClr val="d1eaed"/>
                </a:solidFill>
                <a:latin typeface="Constantia"/>
              </a:rPr>
              <a:t>3/3/25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7" name="PlaceHolder 8"/>
          <p:cNvSpPr>
            <a:spLocks noGrp="1"/>
          </p:cNvSpPr>
          <p:nvPr>
            <p:ph type="ftr"/>
          </p:nvPr>
        </p:nvSpPr>
        <p:spPr>
          <a:xfrm>
            <a:off x="2666880" y="6356520"/>
            <a:ext cx="3352320" cy="36468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endParaRPr b="0" lang="ru-RU" sz="2400" spc="-1" strike="noStrike">
              <a:latin typeface="Times New Roman"/>
            </a:endParaRPr>
          </a:p>
        </p:txBody>
      </p:sp>
      <p:sp>
        <p:nvSpPr>
          <p:cNvPr id="8" name="PlaceHolder 9"/>
          <p:cNvSpPr>
            <a:spLocks noGrp="1"/>
          </p:cNvSpPr>
          <p:nvPr>
            <p:ph type="sldNum"/>
          </p:nvPr>
        </p:nvSpPr>
        <p:spPr>
          <a:xfrm>
            <a:off x="7924680" y="6356520"/>
            <a:ext cx="761760" cy="36468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pPr algn="r">
              <a:lnSpc>
                <a:spcPct val="100000"/>
              </a:lnSpc>
            </a:pPr>
            <a:fld id="{FE5E1793-5252-43C0-9968-A47F9BA6D89B}" type="slidenum">
              <a:rPr b="0" lang="en-US" sz="1200" spc="-1" strike="noStrike">
                <a:solidFill>
                  <a:srgbClr val="d1eaed"/>
                </a:solidFill>
                <a:latin typeface="Constantia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9" name="PlaceHolder 10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600" spc="-1" strike="noStrike">
                <a:solidFill>
                  <a:srgbClr val="ffffff"/>
                </a:solidFill>
                <a:latin typeface="Constantia"/>
              </a:rPr>
              <a:t>Для правки структуры щёлкните мышью</a:t>
            </a:r>
            <a:endParaRPr b="0" lang="en-US" sz="2600" spc="-1" strike="noStrike">
              <a:solidFill>
                <a:srgbClr val="ffffff"/>
              </a:solidFill>
              <a:latin typeface="Constantia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100" spc="-1" strike="noStrike">
                <a:solidFill>
                  <a:srgbClr val="ffffff"/>
                </a:solidFill>
                <a:latin typeface="Constantia"/>
              </a:rPr>
              <a:t>Второй уровень структуры</a:t>
            </a:r>
            <a:endParaRPr b="0" lang="en-US" sz="2100" spc="-1" strike="noStrike">
              <a:solidFill>
                <a:srgbClr val="ffffff"/>
              </a:solidFill>
              <a:latin typeface="Constantia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latin typeface="Constantia"/>
              </a:rPr>
              <a:t>Третий уровень структуры</a:t>
            </a:r>
            <a:endParaRPr b="0" lang="en-US" sz="2000" spc="-1" strike="noStrike">
              <a:solidFill>
                <a:srgbClr val="ffffff"/>
              </a:solidFill>
              <a:latin typeface="Constantia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ffffff"/>
                </a:solidFill>
                <a:latin typeface="Constantia"/>
              </a:rPr>
              <a:t>Четвёртый уровень структуры</a:t>
            </a:r>
            <a:endParaRPr b="0" lang="en-US" sz="2000" spc="-1" strike="noStrike">
              <a:solidFill>
                <a:srgbClr val="ffffff"/>
              </a:solidFill>
              <a:latin typeface="Constantia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latin typeface="Constantia"/>
              </a:rPr>
              <a:t>Пятый уровень структуры</a:t>
            </a:r>
            <a:endParaRPr b="0" lang="en-US" sz="2000" spc="-1" strike="noStrike">
              <a:solidFill>
                <a:srgbClr val="ffffff"/>
              </a:solidFill>
              <a:latin typeface="Constantia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latin typeface="Constantia"/>
              </a:rPr>
              <a:t>Шестой уровень структуры</a:t>
            </a:r>
            <a:endParaRPr b="0" lang="en-US" sz="2000" spc="-1" strike="noStrike">
              <a:solidFill>
                <a:srgbClr val="ffffff"/>
              </a:solidFill>
              <a:latin typeface="Constantia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ffffff"/>
                </a:solidFill>
                <a:latin typeface="Constantia"/>
              </a:rPr>
              <a:t>Седьмой уровень структуры</a:t>
            </a:r>
            <a:endParaRPr b="0" lang="en-US" sz="2000" spc="-1" strike="noStrike">
              <a:solidFill>
                <a:srgbClr val="ffffff"/>
              </a:solidFill>
              <a:latin typeface="Constantia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tile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ustomShape 1"/>
          <p:cNvSpPr/>
          <p:nvPr/>
        </p:nvSpPr>
        <p:spPr>
          <a:xfrm>
            <a:off x="-9360" y="-7200"/>
            <a:ext cx="9162720" cy="1041120"/>
          </a:xfrm>
          <a:custGeom>
            <a:avLst/>
            <a:gdLst/>
            <a:ahLst/>
            <a:rect l="l" t="t" r="r" b="b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98"/>
                </a:srgbClr>
              </a:gs>
              <a:gs pos="100000">
                <a:srgbClr val="00c4cd">
                  <a:alpha val="55294"/>
                </a:srgbClr>
              </a:gs>
            </a:gsLst>
            <a:lin ang="5400000"/>
          </a:gra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7" name="CustomShape 2"/>
          <p:cNvSpPr/>
          <p:nvPr/>
        </p:nvSpPr>
        <p:spPr>
          <a:xfrm>
            <a:off x="4381560" y="-7200"/>
            <a:ext cx="4762080" cy="637920"/>
          </a:xfrm>
          <a:custGeom>
            <a:avLst/>
            <a:gdLst/>
            <a:ahLst/>
            <a:rect l="l" t="t" r="r" b="b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20000">
                <a:srgbClr val="008abf">
                  <a:alpha val="45098"/>
                </a:srgbClr>
              </a:gs>
              <a:gs pos="100000">
                <a:srgbClr val="00a0a8">
                  <a:alpha val="30196"/>
                </a:srgbClr>
              </a:gs>
            </a:gsLst>
            <a:lin ang="16200000"/>
          </a:gra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48" name="Group 3"/>
          <p:cNvGrpSpPr/>
          <p:nvPr/>
        </p:nvGrpSpPr>
        <p:grpSpPr>
          <a:xfrm>
            <a:off x="-29160" y="-16560"/>
            <a:ext cx="9197640" cy="1086120"/>
            <a:chOff x="-29160" y="-16560"/>
            <a:chExt cx="9197640" cy="1086120"/>
          </a:xfrm>
        </p:grpSpPr>
        <p:sp>
          <p:nvSpPr>
            <p:cNvPr id="49" name="CustomShape 4"/>
            <p:cNvSpPr/>
            <p:nvPr/>
          </p:nvSpPr>
          <p:spPr>
            <a:xfrm rot="21435600">
              <a:off x="-18720" y="201960"/>
              <a:ext cx="9162720" cy="648720"/>
            </a:xfrm>
            <a:custGeom>
              <a:avLst/>
              <a:gdLst/>
              <a:ahLst/>
              <a:rect l="l" t="t" r="r" b="b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800">
              <a:solidFill>
                <a:srgbClr val="09b7b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0" name="CustomShape 5"/>
            <p:cNvSpPr/>
            <p:nvPr/>
          </p:nvSpPr>
          <p:spPr>
            <a:xfrm rot="21435600">
              <a:off x="-14040" y="275400"/>
              <a:ext cx="9175320" cy="529920"/>
            </a:xfrm>
            <a:custGeom>
              <a:avLst/>
              <a:gdLst/>
              <a:ahLst/>
              <a:rect l="l" t="t" r="r" b="b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360">
              <a:solidFill>
                <a:srgbClr val="0f6fc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51" name="PlaceHolder 6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</p:spPr>
        <p:txBody>
          <a:bodyPr lIns="0" rIns="0" tIns="45000" bIns="0" anchor="b">
            <a:noAutofit/>
          </a:bodyPr>
          <a:p>
            <a:pPr>
              <a:lnSpc>
                <a:spcPct val="100000"/>
              </a:lnSpc>
            </a:pPr>
            <a:r>
              <a:rPr b="0" lang="ru-RU" sz="5000" spc="-1" strike="noStrike">
                <a:solidFill>
                  <a:srgbClr val="04617b"/>
                </a:solidFill>
                <a:latin typeface="Calibri"/>
              </a:rPr>
              <a:t>Образец заголовка</a:t>
            </a:r>
            <a:endParaRPr b="0" lang="en-US" sz="50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52" name="PlaceHolder 7"/>
          <p:cNvSpPr>
            <a:spLocks noGrp="1"/>
          </p:cNvSpPr>
          <p:nvPr>
            <p:ph type="body"/>
          </p:nvPr>
        </p:nvSpPr>
        <p:spPr>
          <a:xfrm>
            <a:off x="457200" y="1935360"/>
            <a:ext cx="8229240" cy="4388760"/>
          </a:xfrm>
          <a:prstGeom prst="rect">
            <a:avLst/>
          </a:prstGeom>
        </p:spPr>
        <p:txBody>
          <a:bodyPr lIns="90000" rIns="90000" tIns="45000" bIns="45000">
            <a:noAutofit/>
          </a:bodyPr>
          <a:p>
            <a:pPr marL="274320" indent="-27396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ru-RU" sz="2600" spc="-1" strike="noStrike">
                <a:solidFill>
                  <a:srgbClr val="000000"/>
                </a:solidFill>
                <a:latin typeface="Constantia"/>
              </a:rPr>
              <a:t>Образец текста</a:t>
            </a:r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  <a:p>
            <a:pPr lvl="1" marL="640080" indent="-246600">
              <a:lnSpc>
                <a:spcPct val="100000"/>
              </a:lnSpc>
              <a:spcBef>
                <a:spcPts val="479"/>
              </a:spcBef>
              <a:buClr>
                <a:srgbClr val="0f6fc6"/>
              </a:buClr>
              <a:buSzPct val="85000"/>
              <a:buFont typeface="Wingdings 2" charset="2"/>
              <a:buChar char=""/>
            </a:pPr>
            <a:r>
              <a:rPr b="0" lang="ru-RU" sz="2400" spc="-1" strike="noStrike">
                <a:solidFill>
                  <a:srgbClr val="000000"/>
                </a:solidFill>
                <a:latin typeface="Constantia"/>
              </a:rPr>
              <a:t>Второй уровень</a:t>
            </a:r>
            <a:endParaRPr b="0" lang="en-US" sz="2400" spc="-1" strike="noStrike">
              <a:solidFill>
                <a:srgbClr val="000000"/>
              </a:solidFill>
              <a:latin typeface="Constantia"/>
            </a:endParaRPr>
          </a:p>
          <a:p>
            <a:pPr lvl="2" marL="914400" indent="-246600">
              <a:lnSpc>
                <a:spcPct val="100000"/>
              </a:lnSpc>
              <a:spcBef>
                <a:spcPts val="420"/>
              </a:spcBef>
              <a:buClr>
                <a:srgbClr val="009dd9"/>
              </a:buClr>
              <a:buSzPct val="70000"/>
              <a:buFont typeface="Wingdings 2" charset="2"/>
              <a:buChar char=""/>
            </a:pPr>
            <a:r>
              <a:rPr b="0" lang="ru-RU" sz="2100" spc="-1" strike="noStrike">
                <a:solidFill>
                  <a:srgbClr val="000000"/>
                </a:solidFill>
                <a:latin typeface="Constantia"/>
              </a:rPr>
              <a:t>Третий уровень</a:t>
            </a:r>
            <a:endParaRPr b="0" lang="en-US" sz="2100" spc="-1" strike="noStrike">
              <a:solidFill>
                <a:srgbClr val="000000"/>
              </a:solidFill>
              <a:latin typeface="Constantia"/>
            </a:endParaRPr>
          </a:p>
          <a:p>
            <a:pPr lvl="3" marL="1188720" indent="-209880">
              <a:lnSpc>
                <a:spcPct val="100000"/>
              </a:lnSpc>
              <a:spcBef>
                <a:spcPts val="400"/>
              </a:spcBef>
              <a:buClr>
                <a:srgbClr val="0bd0d9"/>
              </a:buClr>
              <a:buSzPct val="65000"/>
              <a:buFont typeface="Wingdings 2" charset="2"/>
              <a:buChar char=""/>
            </a:pPr>
            <a:r>
              <a:rPr b="0" lang="ru-RU" sz="2000" spc="-1" strike="noStrike">
                <a:solidFill>
                  <a:srgbClr val="000000"/>
                </a:solidFill>
                <a:latin typeface="Constantia"/>
              </a:rPr>
              <a:t>Четвертый уровень</a:t>
            </a:r>
            <a:endParaRPr b="0" lang="en-US" sz="2000" spc="-1" strike="noStrike">
              <a:solidFill>
                <a:srgbClr val="000000"/>
              </a:solidFill>
              <a:latin typeface="Constantia"/>
            </a:endParaRPr>
          </a:p>
          <a:p>
            <a:pPr lvl="4" marL="1463040" indent="-209880">
              <a:lnSpc>
                <a:spcPct val="100000"/>
              </a:lnSpc>
              <a:spcBef>
                <a:spcPts val="400"/>
              </a:spcBef>
              <a:buClr>
                <a:srgbClr val="10cf9b"/>
              </a:buClr>
              <a:buSzPct val="65000"/>
              <a:buFont typeface="Wingdings 2" charset="2"/>
              <a:buChar char=""/>
            </a:pPr>
            <a:r>
              <a:rPr b="0" lang="ru-RU" sz="2000" spc="-1" strike="noStrike">
                <a:solidFill>
                  <a:srgbClr val="000000"/>
                </a:solidFill>
                <a:latin typeface="Constantia"/>
              </a:rPr>
              <a:t>Пятый уровень</a:t>
            </a:r>
            <a:endParaRPr b="0" lang="en-US" sz="20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53" name="PlaceHolder 8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pPr>
              <a:lnSpc>
                <a:spcPct val="100000"/>
              </a:lnSpc>
            </a:pPr>
            <a:fld id="{0C9B2CDA-7667-4E14-9CBC-01BAA750167C}" type="datetime">
              <a:rPr b="0" lang="en-US" sz="1200" spc="-1" strike="noStrike">
                <a:solidFill>
                  <a:srgbClr val="035c75"/>
                </a:solidFill>
                <a:latin typeface="Constantia"/>
              </a:rPr>
              <a:t>3/3/25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54" name="PlaceHolder 9"/>
          <p:cNvSpPr>
            <a:spLocks noGrp="1"/>
          </p:cNvSpPr>
          <p:nvPr>
            <p:ph type="ftr"/>
          </p:nvPr>
        </p:nvSpPr>
        <p:spPr>
          <a:xfrm>
            <a:off x="2666880" y="6356520"/>
            <a:ext cx="3352320" cy="36468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endParaRPr b="0" lang="ru-RU" sz="2400" spc="-1" strike="noStrike">
              <a:latin typeface="Times New Roman"/>
            </a:endParaRPr>
          </a:p>
        </p:txBody>
      </p:sp>
      <p:sp>
        <p:nvSpPr>
          <p:cNvPr id="55" name="PlaceHolder 10"/>
          <p:cNvSpPr>
            <a:spLocks noGrp="1"/>
          </p:cNvSpPr>
          <p:nvPr>
            <p:ph type="sldNum"/>
          </p:nvPr>
        </p:nvSpPr>
        <p:spPr>
          <a:xfrm>
            <a:off x="7924680" y="6356520"/>
            <a:ext cx="761760" cy="36468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pPr algn="r">
              <a:lnSpc>
                <a:spcPct val="100000"/>
              </a:lnSpc>
            </a:pPr>
            <a:fld id="{5047571F-1A7F-495B-A542-B1C716859FCE}" type="slidenum">
              <a:rPr b="0" lang="en-US" sz="1200" spc="-1" strike="noStrike">
                <a:solidFill>
                  <a:srgbClr val="035c75"/>
                </a:solidFill>
                <a:latin typeface="Constantia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tile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CustomShape 1"/>
          <p:cNvSpPr/>
          <p:nvPr/>
        </p:nvSpPr>
        <p:spPr>
          <a:xfrm>
            <a:off x="-9360" y="-7200"/>
            <a:ext cx="9162720" cy="1041120"/>
          </a:xfrm>
          <a:custGeom>
            <a:avLst/>
            <a:gdLst/>
            <a:ahLst/>
            <a:rect l="l" t="t" r="r" b="b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98"/>
                </a:srgbClr>
              </a:gs>
              <a:gs pos="100000">
                <a:srgbClr val="00c4cd">
                  <a:alpha val="55294"/>
                </a:srgbClr>
              </a:gs>
            </a:gsLst>
            <a:lin ang="5400000"/>
          </a:gra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3" name="CustomShape 2"/>
          <p:cNvSpPr/>
          <p:nvPr/>
        </p:nvSpPr>
        <p:spPr>
          <a:xfrm>
            <a:off x="4381560" y="-7200"/>
            <a:ext cx="4762080" cy="637920"/>
          </a:xfrm>
          <a:custGeom>
            <a:avLst/>
            <a:gdLst/>
            <a:ahLst/>
            <a:rect l="l" t="t" r="r" b="b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20000">
                <a:srgbClr val="008abf">
                  <a:alpha val="45098"/>
                </a:srgbClr>
              </a:gs>
              <a:gs pos="100000">
                <a:srgbClr val="00a0a8">
                  <a:alpha val="30196"/>
                </a:srgbClr>
              </a:gs>
            </a:gsLst>
            <a:lin ang="16200000"/>
          </a:gra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94" name="Group 3"/>
          <p:cNvGrpSpPr/>
          <p:nvPr/>
        </p:nvGrpSpPr>
        <p:grpSpPr>
          <a:xfrm>
            <a:off x="-29160" y="-16560"/>
            <a:ext cx="9197640" cy="1086120"/>
            <a:chOff x="-29160" y="-16560"/>
            <a:chExt cx="9197640" cy="1086120"/>
          </a:xfrm>
        </p:grpSpPr>
        <p:sp>
          <p:nvSpPr>
            <p:cNvPr id="95" name="CustomShape 4"/>
            <p:cNvSpPr/>
            <p:nvPr/>
          </p:nvSpPr>
          <p:spPr>
            <a:xfrm rot="21435600">
              <a:off x="-18720" y="201960"/>
              <a:ext cx="9162720" cy="648720"/>
            </a:xfrm>
            <a:custGeom>
              <a:avLst/>
              <a:gdLst/>
              <a:ahLst/>
              <a:rect l="l" t="t" r="r" b="b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800">
              <a:solidFill>
                <a:srgbClr val="09b7b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6" name="CustomShape 5"/>
            <p:cNvSpPr/>
            <p:nvPr/>
          </p:nvSpPr>
          <p:spPr>
            <a:xfrm rot="21435600">
              <a:off x="-14040" y="275400"/>
              <a:ext cx="9175320" cy="529920"/>
            </a:xfrm>
            <a:custGeom>
              <a:avLst/>
              <a:gdLst/>
              <a:ahLst/>
              <a:rect l="l" t="t" r="r" b="b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360">
              <a:solidFill>
                <a:srgbClr val="0f6fc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97" name="PlaceHolder 6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pPr>
              <a:lnSpc>
                <a:spcPct val="100000"/>
              </a:lnSpc>
            </a:pPr>
            <a:fld id="{B81559DF-848E-43BB-B223-76BB2A59B09F}" type="datetime">
              <a:rPr b="0" lang="en-US" sz="1200" spc="-1" strike="noStrike">
                <a:solidFill>
                  <a:srgbClr val="035c75"/>
                </a:solidFill>
                <a:latin typeface="Constantia"/>
              </a:rPr>
              <a:t>3/3/25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98" name="PlaceHolder 7"/>
          <p:cNvSpPr>
            <a:spLocks noGrp="1"/>
          </p:cNvSpPr>
          <p:nvPr>
            <p:ph type="ftr"/>
          </p:nvPr>
        </p:nvSpPr>
        <p:spPr>
          <a:xfrm>
            <a:off x="2666880" y="6356520"/>
            <a:ext cx="3352320" cy="36468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endParaRPr b="0" lang="ru-RU" sz="2400" spc="-1" strike="noStrike">
              <a:latin typeface="Times New Roman"/>
            </a:endParaRPr>
          </a:p>
        </p:txBody>
      </p:sp>
      <p:sp>
        <p:nvSpPr>
          <p:cNvPr id="99" name="PlaceHolder 8"/>
          <p:cNvSpPr>
            <a:spLocks noGrp="1"/>
          </p:cNvSpPr>
          <p:nvPr>
            <p:ph type="sldNum"/>
          </p:nvPr>
        </p:nvSpPr>
        <p:spPr>
          <a:xfrm>
            <a:off x="7924680" y="6356520"/>
            <a:ext cx="761760" cy="36468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pPr algn="r">
              <a:lnSpc>
                <a:spcPct val="100000"/>
              </a:lnSpc>
            </a:pPr>
            <a:fld id="{B98CAB29-CCB2-44A8-9E09-798BEFBC97C0}" type="slidenum">
              <a:rPr b="0" lang="en-US" sz="1200" spc="-1" strike="noStrike">
                <a:solidFill>
                  <a:srgbClr val="035c75"/>
                </a:solidFill>
                <a:latin typeface="Constantia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100" name="PlaceHolder 9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en-US" sz="1800" spc="-1" strike="noStrike">
                <a:solidFill>
                  <a:srgbClr val="000000"/>
                </a:solidFill>
                <a:latin typeface="Constantia"/>
              </a:rPr>
              <a:t>Для правки текста заглавия щёлкните мышью</a:t>
            </a:r>
            <a:endParaRPr b="0" lang="en-US" sz="1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01" name="PlaceHolder 10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600" spc="-1" strike="noStrike">
                <a:solidFill>
                  <a:srgbClr val="000000"/>
                </a:solidFill>
                <a:latin typeface="Constantia"/>
              </a:rPr>
              <a:t>Для правки структуры щёлкните мышью</a:t>
            </a:r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100" spc="-1" strike="noStrike">
                <a:solidFill>
                  <a:srgbClr val="000000"/>
                </a:solidFill>
                <a:latin typeface="Constantia"/>
              </a:rPr>
              <a:t>Второй уровень структуры</a:t>
            </a:r>
            <a:endParaRPr b="0" lang="en-US" sz="2100" spc="-1" strike="noStrike">
              <a:solidFill>
                <a:srgbClr val="000000"/>
              </a:solidFill>
              <a:latin typeface="Constantia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onstantia"/>
              </a:rPr>
              <a:t>Третий уровень структуры</a:t>
            </a:r>
            <a:endParaRPr b="0" lang="en-US" sz="2000" spc="-1" strike="noStrike">
              <a:solidFill>
                <a:srgbClr val="000000"/>
              </a:solidFill>
              <a:latin typeface="Constantia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Constantia"/>
              </a:rPr>
              <a:t>Четвёртый уровень структуры</a:t>
            </a:r>
            <a:endParaRPr b="0" lang="en-US" sz="2000" spc="-1" strike="noStrike">
              <a:solidFill>
                <a:srgbClr val="000000"/>
              </a:solidFill>
              <a:latin typeface="Constantia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onstantia"/>
              </a:rPr>
              <a:t>Пятый уровень структуры</a:t>
            </a:r>
            <a:endParaRPr b="0" lang="en-US" sz="2000" spc="-1" strike="noStrike">
              <a:solidFill>
                <a:srgbClr val="000000"/>
              </a:solidFill>
              <a:latin typeface="Constantia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onstantia"/>
              </a:rPr>
              <a:t>Шестой уровень структуры</a:t>
            </a:r>
            <a:endParaRPr b="0" lang="en-US" sz="2000" spc="-1" strike="noStrike">
              <a:solidFill>
                <a:srgbClr val="000000"/>
              </a:solidFill>
              <a:latin typeface="Constantia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onstantia"/>
              </a:rPr>
              <a:t>Седьмой уровень структуры</a:t>
            </a:r>
            <a:endParaRPr b="0" lang="en-US" sz="2000" spc="-1" strike="noStrike">
              <a:solidFill>
                <a:srgbClr val="000000"/>
              </a:solidFill>
              <a:latin typeface="Constantia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tile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CustomShape 1"/>
          <p:cNvSpPr/>
          <p:nvPr/>
        </p:nvSpPr>
        <p:spPr>
          <a:xfrm>
            <a:off x="-9360" y="-7200"/>
            <a:ext cx="9162720" cy="1041120"/>
          </a:xfrm>
          <a:custGeom>
            <a:avLst/>
            <a:gdLst/>
            <a:ahLst/>
            <a:rect l="l" t="t" r="r" b="b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98"/>
                </a:srgbClr>
              </a:gs>
              <a:gs pos="100000">
                <a:srgbClr val="00c4cd">
                  <a:alpha val="55294"/>
                </a:srgbClr>
              </a:gs>
            </a:gsLst>
            <a:lin ang="5400000"/>
          </a:gra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39" name="CustomShape 2"/>
          <p:cNvSpPr/>
          <p:nvPr/>
        </p:nvSpPr>
        <p:spPr>
          <a:xfrm>
            <a:off x="4381560" y="-7200"/>
            <a:ext cx="4762080" cy="637920"/>
          </a:xfrm>
          <a:custGeom>
            <a:avLst/>
            <a:gdLst/>
            <a:ahLst/>
            <a:rect l="l" t="t" r="r" b="b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20000">
                <a:srgbClr val="008abf">
                  <a:alpha val="45098"/>
                </a:srgbClr>
              </a:gs>
              <a:gs pos="100000">
                <a:srgbClr val="00a0a8">
                  <a:alpha val="30196"/>
                </a:srgbClr>
              </a:gs>
            </a:gsLst>
            <a:lin ang="16200000"/>
          </a:gra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140" name="Group 3"/>
          <p:cNvGrpSpPr/>
          <p:nvPr/>
        </p:nvGrpSpPr>
        <p:grpSpPr>
          <a:xfrm>
            <a:off x="-29160" y="-16560"/>
            <a:ext cx="9197640" cy="1086120"/>
            <a:chOff x="-29160" y="-16560"/>
            <a:chExt cx="9197640" cy="1086120"/>
          </a:xfrm>
        </p:grpSpPr>
        <p:sp>
          <p:nvSpPr>
            <p:cNvPr id="141" name="CustomShape 4"/>
            <p:cNvSpPr/>
            <p:nvPr/>
          </p:nvSpPr>
          <p:spPr>
            <a:xfrm rot="21435600">
              <a:off x="-18720" y="201960"/>
              <a:ext cx="9162720" cy="648720"/>
            </a:xfrm>
            <a:custGeom>
              <a:avLst/>
              <a:gdLst/>
              <a:ahLst/>
              <a:rect l="l" t="t" r="r" b="b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800">
              <a:solidFill>
                <a:srgbClr val="09b7b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2" name="CustomShape 5"/>
            <p:cNvSpPr/>
            <p:nvPr/>
          </p:nvSpPr>
          <p:spPr>
            <a:xfrm rot="21435600">
              <a:off x="-14040" y="275400"/>
              <a:ext cx="9175320" cy="529920"/>
            </a:xfrm>
            <a:custGeom>
              <a:avLst/>
              <a:gdLst/>
              <a:ahLst/>
              <a:rect l="l" t="t" r="r" b="b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360">
              <a:solidFill>
                <a:srgbClr val="0f6fc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143" name="PlaceHolder 6"/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240" cy="1142640"/>
          </a:xfrm>
          <a:prstGeom prst="rect">
            <a:avLst/>
          </a:prstGeom>
        </p:spPr>
        <p:txBody>
          <a:bodyPr lIns="0" rIns="0" tIns="45000" bIns="0" anchor="b">
            <a:noAutofit/>
          </a:bodyPr>
          <a:p>
            <a:pPr>
              <a:lnSpc>
                <a:spcPct val="100000"/>
              </a:lnSpc>
            </a:pPr>
            <a:r>
              <a:rPr b="0" lang="ru-RU" sz="5000" spc="-1" strike="noStrike">
                <a:solidFill>
                  <a:srgbClr val="04617b"/>
                </a:solidFill>
                <a:latin typeface="Calibri"/>
              </a:rPr>
              <a:t>Образец заголовка</a:t>
            </a:r>
            <a:endParaRPr b="0" lang="en-US" sz="50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44" name="PlaceHolder 7"/>
          <p:cNvSpPr>
            <a:spLocks noGrp="1"/>
          </p:cNvSpPr>
          <p:nvPr>
            <p:ph type="body"/>
          </p:nvPr>
        </p:nvSpPr>
        <p:spPr>
          <a:xfrm>
            <a:off x="457200" y="1920240"/>
            <a:ext cx="4038120" cy="4434480"/>
          </a:xfrm>
          <a:prstGeom prst="rect">
            <a:avLst/>
          </a:prstGeom>
        </p:spPr>
        <p:txBody>
          <a:bodyPr lIns="90000" rIns="90000" tIns="45000" bIns="45000">
            <a:noAutofit/>
          </a:bodyPr>
          <a:p>
            <a:pPr marL="274320" indent="-27396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ru-RU" sz="2600" spc="-1" strike="noStrike">
                <a:solidFill>
                  <a:srgbClr val="000000"/>
                </a:solidFill>
                <a:latin typeface="Constantia"/>
              </a:rPr>
              <a:t>Образец текста</a:t>
            </a:r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  <a:p>
            <a:pPr lvl="1" marL="640080" indent="-246600">
              <a:lnSpc>
                <a:spcPct val="100000"/>
              </a:lnSpc>
              <a:spcBef>
                <a:spcPts val="479"/>
              </a:spcBef>
              <a:buClr>
                <a:srgbClr val="0f6fc6"/>
              </a:buClr>
              <a:buSzPct val="85000"/>
              <a:buFont typeface="Wingdings 2" charset="2"/>
              <a:buChar char=""/>
            </a:pPr>
            <a:r>
              <a:rPr b="0" lang="ru-RU" sz="2400" spc="-1" strike="noStrike">
                <a:solidFill>
                  <a:srgbClr val="000000"/>
                </a:solidFill>
                <a:latin typeface="Constantia"/>
              </a:rPr>
              <a:t>Второй уровень</a:t>
            </a:r>
            <a:endParaRPr b="0" lang="en-US" sz="2400" spc="-1" strike="noStrike">
              <a:solidFill>
                <a:srgbClr val="000000"/>
              </a:solidFill>
              <a:latin typeface="Constantia"/>
            </a:endParaRPr>
          </a:p>
          <a:p>
            <a:pPr lvl="2" marL="914400" indent="-246600">
              <a:lnSpc>
                <a:spcPct val="100000"/>
              </a:lnSpc>
              <a:spcBef>
                <a:spcPts val="400"/>
              </a:spcBef>
              <a:buClr>
                <a:srgbClr val="009dd9"/>
              </a:buClr>
              <a:buSzPct val="70000"/>
              <a:buFont typeface="Wingdings 2" charset="2"/>
              <a:buChar char=""/>
            </a:pPr>
            <a:r>
              <a:rPr b="0" lang="ru-RU" sz="2000" spc="-1" strike="noStrike">
                <a:solidFill>
                  <a:srgbClr val="000000"/>
                </a:solidFill>
                <a:latin typeface="Constantia"/>
              </a:rPr>
              <a:t>Третий уровень</a:t>
            </a:r>
            <a:endParaRPr b="0" lang="en-US" sz="2000" spc="-1" strike="noStrike">
              <a:solidFill>
                <a:srgbClr val="000000"/>
              </a:solidFill>
              <a:latin typeface="Constantia"/>
            </a:endParaRPr>
          </a:p>
          <a:p>
            <a:pPr lvl="3" marL="1188720" indent="-209880">
              <a:lnSpc>
                <a:spcPct val="100000"/>
              </a:lnSpc>
              <a:spcBef>
                <a:spcPts val="360"/>
              </a:spcBef>
              <a:buClr>
                <a:srgbClr val="0bd0d9"/>
              </a:buClr>
              <a:buSzPct val="65000"/>
              <a:buFont typeface="Wingdings 2" charset="2"/>
              <a:buChar char=""/>
            </a:pPr>
            <a:r>
              <a:rPr b="0" lang="ru-RU" sz="1800" spc="-1" strike="noStrike">
                <a:solidFill>
                  <a:srgbClr val="000000"/>
                </a:solidFill>
                <a:latin typeface="Constantia"/>
              </a:rPr>
              <a:t>Четвертый уровень</a:t>
            </a:r>
            <a:endParaRPr b="0" lang="en-US" sz="1800" spc="-1" strike="noStrike">
              <a:solidFill>
                <a:srgbClr val="000000"/>
              </a:solidFill>
              <a:latin typeface="Constantia"/>
            </a:endParaRPr>
          </a:p>
          <a:p>
            <a:pPr lvl="4" marL="1463040" indent="-209880">
              <a:lnSpc>
                <a:spcPct val="100000"/>
              </a:lnSpc>
              <a:spcBef>
                <a:spcPts val="360"/>
              </a:spcBef>
              <a:buClr>
                <a:srgbClr val="10cf9b"/>
              </a:buClr>
              <a:buSzPct val="65000"/>
              <a:buFont typeface="Wingdings 2" charset="2"/>
              <a:buChar char=""/>
            </a:pPr>
            <a:r>
              <a:rPr b="0" lang="ru-RU" sz="1800" spc="-1" strike="noStrike">
                <a:solidFill>
                  <a:srgbClr val="000000"/>
                </a:solidFill>
                <a:latin typeface="Constantia"/>
              </a:rPr>
              <a:t>Пятый уровень</a:t>
            </a:r>
            <a:endParaRPr b="0" lang="en-US" sz="1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45" name="PlaceHolder 8"/>
          <p:cNvSpPr>
            <a:spLocks noGrp="1"/>
          </p:cNvSpPr>
          <p:nvPr>
            <p:ph type="body"/>
          </p:nvPr>
        </p:nvSpPr>
        <p:spPr>
          <a:xfrm>
            <a:off x="4648320" y="1920240"/>
            <a:ext cx="4038120" cy="4434480"/>
          </a:xfrm>
          <a:prstGeom prst="rect">
            <a:avLst/>
          </a:prstGeom>
        </p:spPr>
        <p:txBody>
          <a:bodyPr lIns="90000" rIns="90000" tIns="45000" bIns="45000">
            <a:noAutofit/>
          </a:bodyPr>
          <a:p>
            <a:pPr marL="274320" indent="-27396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ru-RU" sz="2600" spc="-1" strike="noStrike">
                <a:solidFill>
                  <a:srgbClr val="000000"/>
                </a:solidFill>
                <a:latin typeface="Constantia"/>
              </a:rPr>
              <a:t>Образец текста</a:t>
            </a:r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  <a:p>
            <a:pPr lvl="1" marL="640080" indent="-246600">
              <a:lnSpc>
                <a:spcPct val="100000"/>
              </a:lnSpc>
              <a:spcBef>
                <a:spcPts val="479"/>
              </a:spcBef>
              <a:buClr>
                <a:srgbClr val="0f6fc6"/>
              </a:buClr>
              <a:buSzPct val="85000"/>
              <a:buFont typeface="Wingdings 2" charset="2"/>
              <a:buChar char=""/>
            </a:pPr>
            <a:r>
              <a:rPr b="0" lang="ru-RU" sz="2400" spc="-1" strike="noStrike">
                <a:solidFill>
                  <a:srgbClr val="000000"/>
                </a:solidFill>
                <a:latin typeface="Constantia"/>
              </a:rPr>
              <a:t>Второй уровень</a:t>
            </a:r>
            <a:endParaRPr b="0" lang="en-US" sz="2400" spc="-1" strike="noStrike">
              <a:solidFill>
                <a:srgbClr val="000000"/>
              </a:solidFill>
              <a:latin typeface="Constantia"/>
            </a:endParaRPr>
          </a:p>
          <a:p>
            <a:pPr lvl="2" marL="914400" indent="-246600">
              <a:lnSpc>
                <a:spcPct val="100000"/>
              </a:lnSpc>
              <a:spcBef>
                <a:spcPts val="400"/>
              </a:spcBef>
              <a:buClr>
                <a:srgbClr val="009dd9"/>
              </a:buClr>
              <a:buSzPct val="70000"/>
              <a:buFont typeface="Wingdings 2" charset="2"/>
              <a:buChar char=""/>
            </a:pPr>
            <a:r>
              <a:rPr b="0" lang="ru-RU" sz="2000" spc="-1" strike="noStrike">
                <a:solidFill>
                  <a:srgbClr val="000000"/>
                </a:solidFill>
                <a:latin typeface="Constantia"/>
              </a:rPr>
              <a:t>Третий уровень</a:t>
            </a:r>
            <a:endParaRPr b="0" lang="en-US" sz="2000" spc="-1" strike="noStrike">
              <a:solidFill>
                <a:srgbClr val="000000"/>
              </a:solidFill>
              <a:latin typeface="Constantia"/>
            </a:endParaRPr>
          </a:p>
          <a:p>
            <a:pPr lvl="3" marL="1188720" indent="-209880">
              <a:lnSpc>
                <a:spcPct val="100000"/>
              </a:lnSpc>
              <a:spcBef>
                <a:spcPts val="360"/>
              </a:spcBef>
              <a:buClr>
                <a:srgbClr val="0bd0d9"/>
              </a:buClr>
              <a:buSzPct val="65000"/>
              <a:buFont typeface="Wingdings 2" charset="2"/>
              <a:buChar char=""/>
            </a:pPr>
            <a:r>
              <a:rPr b="0" lang="ru-RU" sz="1800" spc="-1" strike="noStrike">
                <a:solidFill>
                  <a:srgbClr val="000000"/>
                </a:solidFill>
                <a:latin typeface="Constantia"/>
              </a:rPr>
              <a:t>Четвертый уровень</a:t>
            </a:r>
            <a:endParaRPr b="0" lang="en-US" sz="1800" spc="-1" strike="noStrike">
              <a:solidFill>
                <a:srgbClr val="000000"/>
              </a:solidFill>
              <a:latin typeface="Constantia"/>
            </a:endParaRPr>
          </a:p>
          <a:p>
            <a:pPr lvl="4" marL="1463040" indent="-209880">
              <a:lnSpc>
                <a:spcPct val="100000"/>
              </a:lnSpc>
              <a:spcBef>
                <a:spcPts val="360"/>
              </a:spcBef>
              <a:buClr>
                <a:srgbClr val="10cf9b"/>
              </a:buClr>
              <a:buSzPct val="65000"/>
              <a:buFont typeface="Wingdings 2" charset="2"/>
              <a:buChar char=""/>
            </a:pPr>
            <a:r>
              <a:rPr b="0" lang="ru-RU" sz="1800" spc="-1" strike="noStrike">
                <a:solidFill>
                  <a:srgbClr val="000000"/>
                </a:solidFill>
                <a:latin typeface="Constantia"/>
              </a:rPr>
              <a:t>Пятый уровень</a:t>
            </a:r>
            <a:endParaRPr b="0" lang="en-US" sz="18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46" name="PlaceHolder 9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pPr>
              <a:lnSpc>
                <a:spcPct val="100000"/>
              </a:lnSpc>
            </a:pPr>
            <a:fld id="{684CF12A-556E-4FA1-B36B-D0DDDFFE65AA}" type="datetime">
              <a:rPr b="0" lang="en-US" sz="1200" spc="-1" strike="noStrike">
                <a:solidFill>
                  <a:srgbClr val="035c75"/>
                </a:solidFill>
                <a:latin typeface="Constantia"/>
              </a:rPr>
              <a:t>3/3/25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147" name="PlaceHolder 10"/>
          <p:cNvSpPr>
            <a:spLocks noGrp="1"/>
          </p:cNvSpPr>
          <p:nvPr>
            <p:ph type="ftr"/>
          </p:nvPr>
        </p:nvSpPr>
        <p:spPr>
          <a:xfrm>
            <a:off x="2666880" y="6356520"/>
            <a:ext cx="3352320" cy="36468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endParaRPr b="0" lang="ru-RU" sz="2400" spc="-1" strike="noStrike">
              <a:latin typeface="Times New Roman"/>
            </a:endParaRPr>
          </a:p>
        </p:txBody>
      </p:sp>
      <p:sp>
        <p:nvSpPr>
          <p:cNvPr id="148" name="PlaceHolder 11"/>
          <p:cNvSpPr>
            <a:spLocks noGrp="1"/>
          </p:cNvSpPr>
          <p:nvPr>
            <p:ph type="sldNum"/>
          </p:nvPr>
        </p:nvSpPr>
        <p:spPr>
          <a:xfrm>
            <a:off x="7924680" y="6356520"/>
            <a:ext cx="761760" cy="36468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pPr algn="r">
              <a:lnSpc>
                <a:spcPct val="100000"/>
              </a:lnSpc>
            </a:pPr>
            <a:fld id="{770C0A92-A6CD-4D54-8246-59CA6636C43F}" type="slidenum">
              <a:rPr b="0" lang="en-US" sz="1200" spc="-1" strike="noStrike">
                <a:solidFill>
                  <a:srgbClr val="035c75"/>
                </a:solidFill>
                <a:latin typeface="Constantia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2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image" Target="../media/image6.jpeg"/><Relationship Id="rId3" Type="http://schemas.openxmlformats.org/officeDocument/2006/relationships/slideLayout" Target="../slideLayouts/slideLayout40.xml"/><Relationship Id="rId4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image" Target="../media/image8.jpeg"/><Relationship Id="rId3" Type="http://schemas.openxmlformats.org/officeDocument/2006/relationships/image" Target="../media/image9.jpeg"/><Relationship Id="rId4" Type="http://schemas.openxmlformats.org/officeDocument/2006/relationships/slideLayout" Target="../slideLayouts/slideLayout40.xml"/><Relationship Id="rId5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image" Target="../media/image11.jpeg"/><Relationship Id="rId3" Type="http://schemas.openxmlformats.org/officeDocument/2006/relationships/image" Target="../media/image12.jpeg"/><Relationship Id="rId4" Type="http://schemas.openxmlformats.org/officeDocument/2006/relationships/slideLayout" Target="../slideLayouts/slideLayout40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TextShape 1"/>
          <p:cNvSpPr txBox="1"/>
          <p:nvPr/>
        </p:nvSpPr>
        <p:spPr>
          <a:xfrm>
            <a:off x="533520" y="1371600"/>
            <a:ext cx="7851240" cy="1828440"/>
          </a:xfrm>
          <a:prstGeom prst="rect">
            <a:avLst/>
          </a:prstGeom>
          <a:noFill/>
          <a:ln>
            <a:noFill/>
          </a:ln>
        </p:spPr>
        <p:txBody>
          <a:bodyPr lIns="0" rIns="18360" tIns="0" bIns="0" anchor="b">
            <a:normAutofit fontScale="51000"/>
          </a:bodyPr>
          <a:p>
            <a:pPr algn="r">
              <a:lnSpc>
                <a:spcPct val="100000"/>
              </a:lnSpc>
            </a:pPr>
            <a:r>
              <a:rPr b="1" lang="ru-RU" sz="5600" spc="-1" strike="noStrike">
                <a:solidFill>
                  <a:srgbClr val="50e0ea"/>
                </a:solidFill>
                <a:latin typeface="Calibri"/>
              </a:rPr>
              <a:t>Использование цифровых лабораторий в рамках проекта «Точка роста»</a:t>
            </a:r>
            <a:endParaRPr b="0" lang="en-US" sz="5600" spc="-1" strike="noStrike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92" name="TextShape 2"/>
          <p:cNvSpPr txBox="1"/>
          <p:nvPr/>
        </p:nvSpPr>
        <p:spPr>
          <a:xfrm>
            <a:off x="838080" y="3962520"/>
            <a:ext cx="7854480" cy="1752120"/>
          </a:xfrm>
          <a:prstGeom prst="rect">
            <a:avLst/>
          </a:prstGeom>
          <a:noFill/>
          <a:ln>
            <a:noFill/>
          </a:ln>
        </p:spPr>
        <p:txBody>
          <a:bodyPr lIns="0" rIns="18360" tIns="45000" bIns="45000">
            <a:noAutofit/>
          </a:bodyPr>
          <a:p>
            <a:pPr algn="r">
              <a:lnSpc>
                <a:spcPct val="100000"/>
              </a:lnSpc>
              <a:spcBef>
                <a:spcPts val="519"/>
              </a:spcBef>
              <a:tabLst>
                <a:tab algn="l" pos="0"/>
              </a:tabLst>
            </a:pPr>
            <a:r>
              <a:rPr b="0" lang="ru-RU" sz="2600" spc="-1" strike="noStrike">
                <a:solidFill>
                  <a:srgbClr val="ffffff"/>
                </a:solidFill>
                <a:latin typeface="Constantia"/>
              </a:rPr>
              <a:t>МОУ «Беляницкая СОШ </a:t>
            </a:r>
            <a:endParaRPr b="0" lang="ru-RU" sz="2600" spc="-1" strike="noStrike">
              <a:latin typeface="Arial"/>
            </a:endParaRPr>
          </a:p>
          <a:p>
            <a:pPr algn="r">
              <a:lnSpc>
                <a:spcPct val="100000"/>
              </a:lnSpc>
              <a:spcBef>
                <a:spcPts val="519"/>
              </a:spcBef>
              <a:tabLst>
                <a:tab algn="l" pos="0"/>
              </a:tabLst>
            </a:pPr>
            <a:r>
              <a:rPr b="0" lang="ru-RU" sz="2600" spc="-1" strike="noStrike">
                <a:solidFill>
                  <a:srgbClr val="ffffff"/>
                </a:solidFill>
                <a:latin typeface="Constantia"/>
              </a:rPr>
              <a:t>Сонковского района </a:t>
            </a:r>
            <a:endParaRPr b="0" lang="ru-RU" sz="2600" spc="-1" strike="noStrike">
              <a:latin typeface="Arial"/>
            </a:endParaRPr>
          </a:p>
          <a:p>
            <a:pPr algn="r">
              <a:lnSpc>
                <a:spcPct val="100000"/>
              </a:lnSpc>
              <a:spcBef>
                <a:spcPts val="519"/>
              </a:spcBef>
              <a:tabLst>
                <a:tab algn="l" pos="0"/>
              </a:tabLst>
            </a:pPr>
            <a:r>
              <a:rPr b="0" lang="ru-RU" sz="2600" spc="-1" strike="noStrike">
                <a:solidFill>
                  <a:srgbClr val="ffffff"/>
                </a:solidFill>
                <a:latin typeface="Constantia"/>
              </a:rPr>
              <a:t>Тверской области»</a:t>
            </a:r>
            <a:endParaRPr b="0" lang="ru-RU" sz="2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TextShape 1"/>
          <p:cNvSpPr txBox="1"/>
          <p:nvPr/>
        </p:nvSpPr>
        <p:spPr>
          <a:xfrm>
            <a:off x="609480" y="30492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lIns="0" rIns="0" tIns="45000" bIns="0" anchor="b">
            <a:normAutofit fontScale="42000"/>
          </a:bodyPr>
          <a:p>
            <a:pPr>
              <a:lnSpc>
                <a:spcPct val="100000"/>
              </a:lnSpc>
            </a:pPr>
            <a:r>
              <a:rPr b="0" lang="ru-RU" sz="5000" spc="-1" strike="noStrike">
                <a:solidFill>
                  <a:srgbClr val="04617b"/>
                </a:solidFill>
                <a:latin typeface="Calibri"/>
              </a:rPr>
              <a:t>Практическое использование ресурсов центра «Точка роста»</a:t>
            </a:r>
            <a:endParaRPr b="0" lang="en-US" sz="50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94" name="TextShape 2"/>
          <p:cNvSpPr txBox="1"/>
          <p:nvPr/>
        </p:nvSpPr>
        <p:spPr>
          <a:xfrm>
            <a:off x="457200" y="1935360"/>
            <a:ext cx="8229240" cy="43887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noAutofit/>
          </a:bodyPr>
          <a:p>
            <a:pPr marL="274320" indent="-27396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ru-RU" sz="2600" spc="-1" strike="noStrike">
                <a:solidFill>
                  <a:srgbClr val="000000"/>
                </a:solidFill>
                <a:latin typeface="Constantia"/>
              </a:rPr>
              <a:t>Проведение опытов, экспериментов, практических и лабораторных работ на уроках химии, физики, биологии.</a:t>
            </a:r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396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ru-RU" sz="2600" spc="-1" strike="noStrike">
                <a:solidFill>
                  <a:srgbClr val="000000"/>
                </a:solidFill>
                <a:latin typeface="Constantia"/>
              </a:rPr>
              <a:t>Использование оборудования во внеурочной деятельности.</a:t>
            </a:r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396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ru-RU" sz="2600" spc="-1" strike="noStrike">
                <a:solidFill>
                  <a:srgbClr val="000000"/>
                </a:solidFill>
                <a:latin typeface="Constantia"/>
              </a:rPr>
              <a:t>Вовлечение учащихся в проектную и исследовательскую деятельность.</a:t>
            </a:r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396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ru-RU" sz="2600" spc="-1" strike="noStrike">
                <a:solidFill>
                  <a:srgbClr val="000000"/>
                </a:solidFill>
                <a:latin typeface="Constantia"/>
              </a:rPr>
              <a:t>Подготовка к ОГЭ- решение экспериментальных заданий.</a:t>
            </a:r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Picture 2" descr="C:\Users\USER\Desktop\IMG-20221025-WA0002.jpg"/>
          <p:cNvPicPr/>
          <p:nvPr/>
        </p:nvPicPr>
        <p:blipFill>
          <a:blip r:embed="rId1"/>
          <a:stretch/>
        </p:blipFill>
        <p:spPr>
          <a:xfrm>
            <a:off x="355680" y="228600"/>
            <a:ext cx="8127720" cy="60955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TextShape 1"/>
          <p:cNvSpPr txBox="1"/>
          <p:nvPr/>
        </p:nvSpPr>
        <p:spPr>
          <a:xfrm>
            <a:off x="609480" y="1522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lIns="0" rIns="0" tIns="45000" bIns="0" anchor="b">
            <a:noAutofit/>
          </a:bodyPr>
          <a:p>
            <a:pPr>
              <a:lnSpc>
                <a:spcPct val="100000"/>
              </a:lnSpc>
            </a:pPr>
            <a:r>
              <a:rPr b="0" lang="ru-RU" sz="5000" spc="-1" strike="noStrike">
                <a:solidFill>
                  <a:srgbClr val="04617b"/>
                </a:solidFill>
                <a:latin typeface="Calibri"/>
              </a:rPr>
              <a:t>Цифровое оборудование</a:t>
            </a:r>
            <a:endParaRPr b="0" lang="en-US" sz="50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97" name="TextShape 2"/>
          <p:cNvSpPr txBox="1"/>
          <p:nvPr/>
        </p:nvSpPr>
        <p:spPr>
          <a:xfrm>
            <a:off x="914400" y="2057400"/>
            <a:ext cx="7772040" cy="4571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noAutofit/>
          </a:bodyPr>
          <a:p>
            <a:pPr marL="274320" indent="-27396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ru-RU" sz="2600" spc="-1" strike="noStrike">
                <a:solidFill>
                  <a:srgbClr val="000000"/>
                </a:solidFill>
                <a:latin typeface="Constantia"/>
              </a:rPr>
              <a:t>Способствует повышению качества обучения.</a:t>
            </a:r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396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ru-RU" sz="2600" spc="-1" strike="noStrike">
                <a:solidFill>
                  <a:srgbClr val="000000"/>
                </a:solidFill>
                <a:latin typeface="Constantia"/>
              </a:rPr>
              <a:t>Способствует повышению мотивации.</a:t>
            </a:r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396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ru-RU" sz="2600" spc="-1" strike="noStrike">
                <a:solidFill>
                  <a:srgbClr val="000000"/>
                </a:solidFill>
                <a:latin typeface="Constantia"/>
              </a:rPr>
              <a:t>Помогает развить познавательные интересы учащихся.</a:t>
            </a:r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  <a:p>
            <a:pPr marL="274320" indent="-273960">
              <a:lnSpc>
                <a:spcPct val="100000"/>
              </a:lnSpc>
              <a:spcBef>
                <a:spcPts val="519"/>
              </a:spcBef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b="0" lang="ru-RU" sz="2600" spc="-1" strike="noStrike">
                <a:solidFill>
                  <a:srgbClr val="000000"/>
                </a:solidFill>
                <a:latin typeface="Constantia"/>
              </a:rPr>
              <a:t>Повышает уровень наглядности и доступности обучения.</a:t>
            </a:r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TextShape 1"/>
          <p:cNvSpPr txBox="1"/>
          <p:nvPr/>
        </p:nvSpPr>
        <p:spPr>
          <a:xfrm>
            <a:off x="432000" y="36000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lIns="0" rIns="0" tIns="45000" bIns="0" anchor="b">
            <a:normAutofit fontScale="5000"/>
          </a:bodyPr>
          <a:p>
            <a:pPr algn="ctr">
              <a:lnSpc>
                <a:spcPct val="100000"/>
              </a:lnSpc>
            </a:pPr>
            <a:br/>
            <a:br/>
            <a:br/>
            <a:br/>
            <a:br/>
            <a:br/>
            <a:br/>
            <a:r>
              <a:rPr b="0" lang="ru-RU" sz="5000" spc="-1" strike="noStrike">
                <a:solidFill>
                  <a:srgbClr val="04617b"/>
                </a:solidFill>
                <a:latin typeface="Calibri"/>
              </a:rPr>
              <a:t>;</a:t>
            </a:r>
            <a:br/>
            <a:br/>
            <a:br/>
            <a:endParaRPr b="0" lang="en-US" sz="5000" spc="-1" strike="noStrike">
              <a:solidFill>
                <a:srgbClr val="000000"/>
              </a:solidFill>
              <a:latin typeface="Constantia"/>
            </a:endParaRPr>
          </a:p>
        </p:txBody>
      </p:sp>
      <p:pic>
        <p:nvPicPr>
          <p:cNvPr id="199" name="Picture 2" descr="C:\Users\USER\Desktop\IMG-20221025-WA0000.jpg"/>
          <p:cNvPicPr/>
          <p:nvPr/>
        </p:nvPicPr>
        <p:blipFill>
          <a:blip r:embed="rId1"/>
          <a:srcRect l="1887" t="35216" r="43392" b="0"/>
          <a:stretch/>
        </p:blipFill>
        <p:spPr>
          <a:xfrm>
            <a:off x="360000" y="2462760"/>
            <a:ext cx="4118760" cy="3657240"/>
          </a:xfrm>
          <a:prstGeom prst="rect">
            <a:avLst/>
          </a:prstGeom>
          <a:ln>
            <a:noFill/>
          </a:ln>
        </p:spPr>
      </p:pic>
      <p:sp>
        <p:nvSpPr>
          <p:cNvPr id="200" name="TextShape 2"/>
          <p:cNvSpPr txBox="1"/>
          <p:nvPr/>
        </p:nvSpPr>
        <p:spPr>
          <a:xfrm>
            <a:off x="4648320" y="1920240"/>
            <a:ext cx="4038120" cy="44344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noAutofit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  <p:pic>
        <p:nvPicPr>
          <p:cNvPr id="201" name="Picture 2_2" descr="C:\Users\USER\Desktop\IMG-20221025-WA0000.jpg"/>
          <p:cNvPicPr/>
          <p:nvPr/>
        </p:nvPicPr>
        <p:blipFill>
          <a:blip r:embed="rId2"/>
          <a:srcRect l="61406" t="42006" r="0" b="7865"/>
          <a:stretch/>
        </p:blipFill>
        <p:spPr>
          <a:xfrm>
            <a:off x="4968000" y="2450160"/>
            <a:ext cx="3989160" cy="3885840"/>
          </a:xfrm>
          <a:prstGeom prst="rect">
            <a:avLst/>
          </a:prstGeom>
          <a:ln>
            <a:noFill/>
          </a:ln>
        </p:spPr>
      </p:pic>
      <p:sp>
        <p:nvSpPr>
          <p:cNvPr id="202" name="TextShape 3"/>
          <p:cNvSpPr txBox="1"/>
          <p:nvPr/>
        </p:nvSpPr>
        <p:spPr>
          <a:xfrm>
            <a:off x="432000" y="50400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lIns="0" rIns="0" tIns="45000" bIns="0" anchor="b">
            <a:noAutofit/>
          </a:bodyPr>
          <a:p>
            <a:pPr>
              <a:lnSpc>
                <a:spcPct val="100000"/>
              </a:lnSpc>
            </a:pPr>
            <a:r>
              <a:rPr b="0" lang="ru-RU" sz="4400" spc="-1" strike="noStrike">
                <a:solidFill>
                  <a:srgbClr val="04617b"/>
                </a:solidFill>
                <a:latin typeface="Calibri"/>
              </a:rPr>
              <a:t>Курс внеурочной деятельности «Юный исследователь» ( 7 класс) </a:t>
            </a:r>
            <a:endParaRPr b="0" lang="en-US" sz="4400" spc="-1" strike="noStrike">
              <a:solidFill>
                <a:srgbClr val="000000"/>
              </a:solidFill>
              <a:latin typeface="Constantia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TextShape 1"/>
          <p:cNvSpPr txBox="1"/>
          <p:nvPr/>
        </p:nvSpPr>
        <p:spPr>
          <a:xfrm>
            <a:off x="380880" y="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lIns="0" rIns="0" tIns="45000" bIns="0" anchor="b">
            <a:normAutofit/>
          </a:bodyPr>
          <a:p>
            <a:pPr>
              <a:lnSpc>
                <a:spcPct val="100000"/>
              </a:lnSpc>
            </a:pPr>
            <a:r>
              <a:rPr b="0" lang="ru-RU" sz="3600" spc="-1" strike="noStrike">
                <a:solidFill>
                  <a:srgbClr val="04617b"/>
                </a:solidFill>
                <a:latin typeface="Calibri"/>
              </a:rPr>
              <a:t>Использование цифровых датчиков на уроках </a:t>
            </a:r>
            <a:r>
              <a:rPr b="0" lang="ru-RU" sz="3200" spc="-1" strike="noStrike">
                <a:solidFill>
                  <a:srgbClr val="04617b"/>
                </a:solidFill>
                <a:latin typeface="Calibri"/>
              </a:rPr>
              <a:t>физики</a:t>
            </a:r>
            <a:endParaRPr b="0" lang="en-US" sz="32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204" name="TextShape 2"/>
          <p:cNvSpPr txBox="1"/>
          <p:nvPr/>
        </p:nvSpPr>
        <p:spPr>
          <a:xfrm>
            <a:off x="457200" y="1920240"/>
            <a:ext cx="4038120" cy="44344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noAutofit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205" name="TextShape 3"/>
          <p:cNvSpPr txBox="1"/>
          <p:nvPr/>
        </p:nvSpPr>
        <p:spPr>
          <a:xfrm>
            <a:off x="4648320" y="1920240"/>
            <a:ext cx="4038120" cy="44344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noAutofit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  <p:pic>
        <p:nvPicPr>
          <p:cNvPr id="206" name="Picture 2" descr="C:\Users\USER\Desktop\IMG_20221026_143742_848.jpg"/>
          <p:cNvPicPr/>
          <p:nvPr/>
        </p:nvPicPr>
        <p:blipFill>
          <a:blip r:embed="rId1"/>
          <a:stretch/>
        </p:blipFill>
        <p:spPr>
          <a:xfrm>
            <a:off x="609480" y="21793320"/>
            <a:ext cx="4743000" cy="6324120"/>
          </a:xfrm>
          <a:prstGeom prst="rect">
            <a:avLst/>
          </a:prstGeom>
          <a:ln>
            <a:noFill/>
          </a:ln>
        </p:spPr>
      </p:pic>
      <p:pic>
        <p:nvPicPr>
          <p:cNvPr id="207" name="Picture 3" descr="C:\Users\USER\Desktop\IMG_20221026_143742_848.jpg"/>
          <p:cNvPicPr/>
          <p:nvPr/>
        </p:nvPicPr>
        <p:blipFill>
          <a:blip r:embed="rId2"/>
          <a:srcRect l="0" t="15219" r="0" b="0"/>
          <a:stretch/>
        </p:blipFill>
        <p:spPr>
          <a:xfrm>
            <a:off x="609480" y="1905120"/>
            <a:ext cx="3733560" cy="4220280"/>
          </a:xfrm>
          <a:prstGeom prst="rect">
            <a:avLst/>
          </a:prstGeom>
          <a:ln>
            <a:noFill/>
          </a:ln>
        </p:spPr>
      </p:pic>
      <p:pic>
        <p:nvPicPr>
          <p:cNvPr id="208" name="Picture 2_0" descr="C:\Users\USER\Desktop\IMG_20221026_143442_020.jpg"/>
          <p:cNvPicPr/>
          <p:nvPr/>
        </p:nvPicPr>
        <p:blipFill>
          <a:blip r:embed="rId3"/>
          <a:srcRect l="0" t="28072" r="0" b="0"/>
          <a:stretch/>
        </p:blipFill>
        <p:spPr>
          <a:xfrm>
            <a:off x="4495320" y="1920240"/>
            <a:ext cx="4439520" cy="42577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TextShape 1"/>
          <p:cNvSpPr txBox="1"/>
          <p:nvPr/>
        </p:nvSpPr>
        <p:spPr>
          <a:xfrm>
            <a:off x="288000" y="513360"/>
            <a:ext cx="5688000" cy="1142640"/>
          </a:xfrm>
          <a:prstGeom prst="rect">
            <a:avLst/>
          </a:prstGeom>
          <a:noFill/>
          <a:ln>
            <a:noFill/>
          </a:ln>
        </p:spPr>
        <p:txBody>
          <a:bodyPr lIns="0" rIns="0" tIns="45000" bIns="0" anchor="b">
            <a:noAutofit/>
          </a:bodyPr>
          <a:p>
            <a:pPr>
              <a:lnSpc>
                <a:spcPct val="100000"/>
              </a:lnSpc>
            </a:pPr>
            <a:r>
              <a:rPr b="0" lang="ru-RU" sz="3200" spc="-1" strike="noStrike">
                <a:solidFill>
                  <a:srgbClr val="04617b"/>
                </a:solidFill>
                <a:latin typeface="Calibri"/>
              </a:rPr>
              <a:t>Курс внеурочной деятельности </a:t>
            </a:r>
            <a:br/>
            <a:r>
              <a:rPr b="0" lang="ru-RU" sz="3200" spc="-1" strike="noStrike">
                <a:solidFill>
                  <a:srgbClr val="04617b"/>
                </a:solidFill>
                <a:latin typeface="Calibri"/>
              </a:rPr>
              <a:t>«Здоровый образ жизни»</a:t>
            </a:r>
            <a:br/>
            <a:r>
              <a:rPr b="0" lang="ru-RU" sz="3200" spc="-1" strike="noStrike">
                <a:solidFill>
                  <a:srgbClr val="04617b"/>
                </a:solidFill>
                <a:latin typeface="Calibri"/>
              </a:rPr>
              <a:t> (биология) , 8 класс</a:t>
            </a:r>
            <a:endParaRPr b="0" lang="en-US" sz="32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210" name="TextShape 2"/>
          <p:cNvSpPr txBox="1"/>
          <p:nvPr/>
        </p:nvSpPr>
        <p:spPr>
          <a:xfrm>
            <a:off x="457200" y="1920240"/>
            <a:ext cx="4038120" cy="44344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noAutofit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211" name="TextShape 3"/>
          <p:cNvSpPr txBox="1"/>
          <p:nvPr/>
        </p:nvSpPr>
        <p:spPr>
          <a:xfrm>
            <a:off x="4320000" y="1541520"/>
            <a:ext cx="4038120" cy="44344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noAutofit/>
          </a:bodyPr>
          <a:p>
            <a:endParaRPr b="0" lang="en-US" sz="2600" spc="-1" strike="noStrike">
              <a:solidFill>
                <a:srgbClr val="000000"/>
              </a:solidFill>
              <a:latin typeface="Constantia"/>
            </a:endParaRPr>
          </a:p>
        </p:txBody>
      </p:sp>
      <p:pic>
        <p:nvPicPr>
          <p:cNvPr id="212" name="Picture 2" descr="C:\Users\USER\Desktop\IMG_20221026_125201_522.jpg"/>
          <p:cNvPicPr/>
          <p:nvPr/>
        </p:nvPicPr>
        <p:blipFill>
          <a:blip r:embed="rId1"/>
          <a:srcRect l="0" t="25715" r="0" b="9146"/>
          <a:stretch/>
        </p:blipFill>
        <p:spPr>
          <a:xfrm>
            <a:off x="342000" y="2160000"/>
            <a:ext cx="3906000" cy="3580920"/>
          </a:xfrm>
          <a:prstGeom prst="rect">
            <a:avLst/>
          </a:prstGeom>
          <a:ln>
            <a:noFill/>
          </a:ln>
        </p:spPr>
      </p:pic>
      <p:pic>
        <p:nvPicPr>
          <p:cNvPr id="213" name="Picture 3" descr="C:\Users\USER\Desktop\IMG_20221026_125350_895.jpg"/>
          <p:cNvPicPr/>
          <p:nvPr/>
        </p:nvPicPr>
        <p:blipFill>
          <a:blip r:embed="rId2"/>
          <a:srcRect l="0" t="27276" r="0" b="5457"/>
          <a:stretch/>
        </p:blipFill>
        <p:spPr>
          <a:xfrm>
            <a:off x="4680000" y="3179520"/>
            <a:ext cx="3679560" cy="3300480"/>
          </a:xfrm>
          <a:prstGeom prst="rect">
            <a:avLst/>
          </a:prstGeom>
          <a:ln>
            <a:noFill/>
          </a:ln>
        </p:spPr>
      </p:pic>
      <p:pic>
        <p:nvPicPr>
          <p:cNvPr id="214" name="Picture 2_1" descr="C:\Users\USER\Desktop\IMG_20221026_125701_512.jpg"/>
          <p:cNvPicPr/>
          <p:nvPr/>
        </p:nvPicPr>
        <p:blipFill>
          <a:blip r:embed="rId3"/>
          <a:srcRect l="16134" t="23371" r="12988" b="30001"/>
          <a:stretch/>
        </p:blipFill>
        <p:spPr>
          <a:xfrm>
            <a:off x="5832360" y="227520"/>
            <a:ext cx="3023640" cy="26524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65</TotalTime>
  <Application>LibreOffice/6.4.6.2$Linux_X86_64 LibreOffice_project/40$Build-2</Application>
  <Words>111</Words>
  <Paragraphs>20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2022-10-25T17:18:57Z</dcterms:created>
  <dc:creator>USER</dc:creator>
  <dc:description/>
  <dc:language>ru-RU</dc:language>
  <cp:lastModifiedBy/>
  <dcterms:modified xsi:type="dcterms:W3CDTF">2025-03-03T17:12:02Z</dcterms:modified>
  <cp:revision>9</cp:revision>
  <dc:subject/>
  <dc:title>Использование цифровых лабораторий в рамках проекта «Точка роста»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12.0000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2</vt:i4>
  </property>
  <property fmtid="{D5CDD505-2E9C-101B-9397-08002B2CF9AE}" pid="8" name="PresentationFormat">
    <vt:lpwstr>Экран (4:3)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8</vt:i4>
  </property>
</Properties>
</file>